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32"/>
  </p:notesMasterIdLst>
  <p:handoutMasterIdLst>
    <p:handoutMasterId r:id="rId33"/>
  </p:handoutMasterIdLst>
  <p:sldIdLst>
    <p:sldId id="288" r:id="rId3"/>
    <p:sldId id="289" r:id="rId4"/>
    <p:sldId id="286" r:id="rId5"/>
    <p:sldId id="285" r:id="rId6"/>
    <p:sldId id="287" r:id="rId7"/>
    <p:sldId id="258" r:id="rId8"/>
    <p:sldId id="259" r:id="rId9"/>
    <p:sldId id="274" r:id="rId10"/>
    <p:sldId id="260" r:id="rId11"/>
    <p:sldId id="261" r:id="rId12"/>
    <p:sldId id="276" r:id="rId13"/>
    <p:sldId id="263" r:id="rId14"/>
    <p:sldId id="284" r:id="rId15"/>
    <p:sldId id="283" r:id="rId16"/>
    <p:sldId id="271" r:id="rId17"/>
    <p:sldId id="272" r:id="rId18"/>
    <p:sldId id="273" r:id="rId19"/>
    <p:sldId id="267" r:id="rId20"/>
    <p:sldId id="264" r:id="rId21"/>
    <p:sldId id="265" r:id="rId22"/>
    <p:sldId id="268" r:id="rId23"/>
    <p:sldId id="269" r:id="rId24"/>
    <p:sldId id="270" r:id="rId25"/>
    <p:sldId id="282" r:id="rId26"/>
    <p:sldId id="290" r:id="rId27"/>
    <p:sldId id="291" r:id="rId28"/>
    <p:sldId id="292" r:id="rId29"/>
    <p:sldId id="295" r:id="rId30"/>
    <p:sldId id="294"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Lansing" initials="JL" lastIdx="8" clrIdx="0">
    <p:extLst>
      <p:ext uri="{19B8F6BF-5375-455C-9EA6-DF929625EA0E}">
        <p15:presenceInfo xmlns:p15="http://schemas.microsoft.com/office/powerpoint/2012/main" userId="S-1-5-21-225197963-1505887564-312552118-19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17" autoAdjust="0"/>
    <p:restoredTop sz="90656" autoAdjust="0"/>
  </p:normalViewPr>
  <p:slideViewPr>
    <p:cSldViewPr snapToGrid="0">
      <p:cViewPr varScale="1">
        <p:scale>
          <a:sx n="109" d="100"/>
          <a:sy n="109" d="100"/>
        </p:scale>
        <p:origin x="684" y="108"/>
      </p:cViewPr>
      <p:guideLst/>
    </p:cSldViewPr>
  </p:slideViewPr>
  <p:notesTextViewPr>
    <p:cViewPr>
      <p:scale>
        <a:sx n="1" d="1"/>
        <a:sy n="1" d="1"/>
      </p:scale>
      <p:origin x="0" y="0"/>
    </p:cViewPr>
  </p:notesTextViewPr>
  <p:notesViewPr>
    <p:cSldViewPr snapToGrid="0">
      <p:cViewPr varScale="1">
        <p:scale>
          <a:sx n="90" d="100"/>
          <a:sy n="90" d="100"/>
        </p:scale>
        <p:origin x="373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200"/>
            </a:lvl1pPr>
          </a:lstStyle>
          <a:p>
            <a:fld id="{0B16617C-4018-4B33-9F45-568F92A6BA33}" type="datetimeFigureOut">
              <a:rPr lang="en-US" smtClean="0"/>
              <a:t>11/18/2021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200"/>
            </a:lvl1pPr>
          </a:lstStyle>
          <a:p>
            <a:fld id="{012A6226-B115-41E1-A219-178828D9F451}" type="slidenum">
              <a:rPr lang="en-US" smtClean="0"/>
              <a:t>‹#›</a:t>
            </a:fld>
            <a:endParaRPr lang="en-US"/>
          </a:p>
        </p:txBody>
      </p:sp>
    </p:spTree>
    <p:extLst>
      <p:ext uri="{BB962C8B-B14F-4D97-AF65-F5344CB8AC3E}">
        <p14:creationId xmlns:p14="http://schemas.microsoft.com/office/powerpoint/2010/main" val="246613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82485F26-2BD9-453B-8EF2-97510441E9EF}" type="datetimeFigureOut">
              <a:rPr lang="en-US" smtClean="0"/>
              <a:t>11/18/2021</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6714C81E-6045-48A6-B244-2D5777BE12A0}" type="slidenum">
              <a:rPr lang="en-US" smtClean="0"/>
              <a:t>‹#›</a:t>
            </a:fld>
            <a:endParaRPr lang="en-US"/>
          </a:p>
        </p:txBody>
      </p:sp>
    </p:spTree>
    <p:extLst>
      <p:ext uri="{BB962C8B-B14F-4D97-AF65-F5344CB8AC3E}">
        <p14:creationId xmlns:p14="http://schemas.microsoft.com/office/powerpoint/2010/main" val="212448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14C81E-6045-48A6-B244-2D5777BE12A0}" type="slidenum">
              <a:rPr lang="en-US" smtClean="0"/>
              <a:t>1</a:t>
            </a:fld>
            <a:endParaRPr lang="en-US"/>
          </a:p>
        </p:txBody>
      </p:sp>
    </p:spTree>
    <p:extLst>
      <p:ext uri="{BB962C8B-B14F-4D97-AF65-F5344CB8AC3E}">
        <p14:creationId xmlns:p14="http://schemas.microsoft.com/office/powerpoint/2010/main" val="319248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10</a:t>
            </a:fld>
            <a:endParaRPr lang="en-US" dirty="0">
              <a:solidFill>
                <a:prstClr val="black"/>
              </a:solidFill>
              <a:latin typeface="Arial Narrow Regular" charset="0"/>
            </a:endParaRPr>
          </a:p>
        </p:txBody>
      </p:sp>
    </p:spTree>
    <p:extLst>
      <p:ext uri="{BB962C8B-B14F-4D97-AF65-F5344CB8AC3E}">
        <p14:creationId xmlns:p14="http://schemas.microsoft.com/office/powerpoint/2010/main" val="1499205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81921" indent="-18192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470983">
              <a:defRPr/>
            </a:pPr>
            <a:fld id="{750FA67E-C6B5-4F27-8CFB-0F98C412EB4E}" type="slidenum">
              <a:rPr lang="en-US">
                <a:solidFill>
                  <a:prstClr val="black"/>
                </a:solidFill>
                <a:latin typeface="Arial Narrow Regular" charset="0"/>
              </a:rPr>
              <a:pPr defTabSz="470983">
                <a:defRPr/>
              </a:pPr>
              <a:t>11</a:t>
            </a:fld>
            <a:endParaRPr lang="en-US" dirty="0">
              <a:solidFill>
                <a:prstClr val="black"/>
              </a:solidFill>
              <a:latin typeface="Arial Narrow Regular" charset="0"/>
            </a:endParaRPr>
          </a:p>
        </p:txBody>
      </p:sp>
    </p:spTree>
    <p:extLst>
      <p:ext uri="{BB962C8B-B14F-4D97-AF65-F5344CB8AC3E}">
        <p14:creationId xmlns:p14="http://schemas.microsoft.com/office/powerpoint/2010/main" val="2307872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12</a:t>
            </a:fld>
            <a:endParaRPr lang="en-US" dirty="0">
              <a:solidFill>
                <a:prstClr val="black"/>
              </a:solidFill>
              <a:latin typeface="Arial Narrow Regular" charset="0"/>
            </a:endParaRPr>
          </a:p>
        </p:txBody>
      </p:sp>
    </p:spTree>
    <p:extLst>
      <p:ext uri="{BB962C8B-B14F-4D97-AF65-F5344CB8AC3E}">
        <p14:creationId xmlns:p14="http://schemas.microsoft.com/office/powerpoint/2010/main" val="100955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13</a:t>
            </a:fld>
            <a:endParaRPr lang="en-US" dirty="0">
              <a:solidFill>
                <a:prstClr val="black"/>
              </a:solidFill>
              <a:latin typeface="Arial Narrow Regular" charset="0"/>
            </a:endParaRPr>
          </a:p>
        </p:txBody>
      </p:sp>
    </p:spTree>
    <p:extLst>
      <p:ext uri="{BB962C8B-B14F-4D97-AF65-F5344CB8AC3E}">
        <p14:creationId xmlns:p14="http://schemas.microsoft.com/office/powerpoint/2010/main" val="75759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14</a:t>
            </a:fld>
            <a:endParaRPr lang="en-US" dirty="0">
              <a:solidFill>
                <a:prstClr val="black"/>
              </a:solidFill>
              <a:latin typeface="Arial Narrow Regular" charset="0"/>
            </a:endParaRPr>
          </a:p>
        </p:txBody>
      </p:sp>
    </p:spTree>
    <p:extLst>
      <p:ext uri="{BB962C8B-B14F-4D97-AF65-F5344CB8AC3E}">
        <p14:creationId xmlns:p14="http://schemas.microsoft.com/office/powerpoint/2010/main" val="482955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15</a:t>
            </a:fld>
            <a:endParaRPr lang="en-US" dirty="0">
              <a:solidFill>
                <a:prstClr val="black"/>
              </a:solidFill>
              <a:latin typeface="Arial Narrow Regular" charset="0"/>
            </a:endParaRPr>
          </a:p>
        </p:txBody>
      </p:sp>
    </p:spTree>
    <p:extLst>
      <p:ext uri="{BB962C8B-B14F-4D97-AF65-F5344CB8AC3E}">
        <p14:creationId xmlns:p14="http://schemas.microsoft.com/office/powerpoint/2010/main" val="2516639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16</a:t>
            </a:fld>
            <a:endParaRPr lang="en-US" dirty="0">
              <a:solidFill>
                <a:prstClr val="black"/>
              </a:solidFill>
              <a:latin typeface="Arial Narrow Regular" charset="0"/>
            </a:endParaRPr>
          </a:p>
        </p:txBody>
      </p:sp>
    </p:spTree>
    <p:extLst>
      <p:ext uri="{BB962C8B-B14F-4D97-AF65-F5344CB8AC3E}">
        <p14:creationId xmlns:p14="http://schemas.microsoft.com/office/powerpoint/2010/main" val="3197329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17</a:t>
            </a:fld>
            <a:endParaRPr lang="en-US" dirty="0">
              <a:solidFill>
                <a:prstClr val="black"/>
              </a:solidFill>
              <a:latin typeface="Arial Narrow Regular" charset="0"/>
            </a:endParaRPr>
          </a:p>
        </p:txBody>
      </p:sp>
    </p:spTree>
    <p:extLst>
      <p:ext uri="{BB962C8B-B14F-4D97-AF65-F5344CB8AC3E}">
        <p14:creationId xmlns:p14="http://schemas.microsoft.com/office/powerpoint/2010/main" val="287812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GOMESA Coalition/RISE</a:t>
            </a:r>
            <a:r>
              <a:rPr lang="en-US" baseline="0" dirty="0" smtClean="0"/>
              <a:t> Act</a:t>
            </a: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18</a:t>
            </a:fld>
            <a:endParaRPr lang="en-US" dirty="0">
              <a:solidFill>
                <a:prstClr val="black"/>
              </a:solidFill>
              <a:latin typeface="Arial Narrow Regular" charset="0"/>
            </a:endParaRPr>
          </a:p>
        </p:txBody>
      </p:sp>
    </p:spTree>
    <p:extLst>
      <p:ext uri="{BB962C8B-B14F-4D97-AF65-F5344CB8AC3E}">
        <p14:creationId xmlns:p14="http://schemas.microsoft.com/office/powerpoint/2010/main" val="480311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19</a:t>
            </a:fld>
            <a:endParaRPr lang="en-US" dirty="0">
              <a:solidFill>
                <a:prstClr val="black"/>
              </a:solidFill>
              <a:latin typeface="Arial Narrow Regular" charset="0"/>
            </a:endParaRPr>
          </a:p>
        </p:txBody>
      </p:sp>
    </p:spTree>
    <p:extLst>
      <p:ext uri="{BB962C8B-B14F-4D97-AF65-F5344CB8AC3E}">
        <p14:creationId xmlns:p14="http://schemas.microsoft.com/office/powerpoint/2010/main" val="309374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14C81E-6045-48A6-B244-2D5777BE12A0}" type="slidenum">
              <a:rPr lang="en-US" smtClean="0"/>
              <a:t>2</a:t>
            </a:fld>
            <a:endParaRPr lang="en-US"/>
          </a:p>
        </p:txBody>
      </p:sp>
    </p:spTree>
    <p:extLst>
      <p:ext uri="{BB962C8B-B14F-4D97-AF65-F5344CB8AC3E}">
        <p14:creationId xmlns:p14="http://schemas.microsoft.com/office/powerpoint/2010/main" val="158624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20</a:t>
            </a:fld>
            <a:endParaRPr lang="en-US" dirty="0">
              <a:solidFill>
                <a:prstClr val="black"/>
              </a:solidFill>
              <a:latin typeface="Arial Narrow Regular" charset="0"/>
            </a:endParaRPr>
          </a:p>
        </p:txBody>
      </p:sp>
    </p:spTree>
    <p:extLst>
      <p:ext uri="{BB962C8B-B14F-4D97-AF65-F5344CB8AC3E}">
        <p14:creationId xmlns:p14="http://schemas.microsoft.com/office/powerpoint/2010/main" val="1243102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21</a:t>
            </a:fld>
            <a:endParaRPr lang="en-US" dirty="0">
              <a:solidFill>
                <a:prstClr val="black"/>
              </a:solidFill>
              <a:latin typeface="Arial Narrow Regular" charset="0"/>
            </a:endParaRPr>
          </a:p>
        </p:txBody>
      </p:sp>
    </p:spTree>
    <p:extLst>
      <p:ext uri="{BB962C8B-B14F-4D97-AF65-F5344CB8AC3E}">
        <p14:creationId xmlns:p14="http://schemas.microsoft.com/office/powerpoint/2010/main" val="4247150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22</a:t>
            </a:fld>
            <a:endParaRPr lang="en-US" dirty="0">
              <a:solidFill>
                <a:prstClr val="black"/>
              </a:solidFill>
              <a:latin typeface="Arial Narrow Regular" charset="0"/>
            </a:endParaRPr>
          </a:p>
        </p:txBody>
      </p:sp>
    </p:spTree>
    <p:extLst>
      <p:ext uri="{BB962C8B-B14F-4D97-AF65-F5344CB8AC3E}">
        <p14:creationId xmlns:p14="http://schemas.microsoft.com/office/powerpoint/2010/main" val="1623826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a:t>should be </a:t>
            </a:r>
            <a:r>
              <a:rPr lang="en-US" dirty="0" smtClean="0"/>
              <a:t>noted that </a:t>
            </a:r>
            <a:r>
              <a:rPr lang="en-US" dirty="0"/>
              <a:t>we also post these on the state's procurement </a:t>
            </a:r>
            <a:r>
              <a:rPr lang="en-US" dirty="0" smtClean="0"/>
              <a:t>site and </a:t>
            </a:r>
            <a:r>
              <a:rPr lang="en-US" dirty="0"/>
              <a:t>we notify vendors</a:t>
            </a:r>
            <a:r>
              <a:rPr lang="en-US" dirty="0" smtClean="0"/>
              <a:t>.</a:t>
            </a: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23</a:t>
            </a:fld>
            <a:endParaRPr lang="en-US" dirty="0">
              <a:solidFill>
                <a:prstClr val="black"/>
              </a:solidFill>
              <a:latin typeface="Arial Narrow Regular" charset="0"/>
            </a:endParaRPr>
          </a:p>
        </p:txBody>
      </p:sp>
    </p:spTree>
    <p:extLst>
      <p:ext uri="{BB962C8B-B14F-4D97-AF65-F5344CB8AC3E}">
        <p14:creationId xmlns:p14="http://schemas.microsoft.com/office/powerpoint/2010/main" val="2474390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942" indent="-179942">
              <a:buFont typeface="Arial" panose="020B0604020202020204" pitchFamily="34" charset="0"/>
              <a:buChar char="•"/>
            </a:pPr>
            <a:r>
              <a:rPr lang="en-US" dirty="0"/>
              <a:t>Further, here is the long list of permits and permissions that must be granted, and highlights show where USACE</a:t>
            </a:r>
            <a:r>
              <a:rPr lang="en-US" baseline="0" dirty="0"/>
              <a:t> receives formal</a:t>
            </a:r>
            <a:r>
              <a:rPr lang="en-US" dirty="0"/>
              <a:t> public input.</a:t>
            </a:r>
          </a:p>
          <a:p>
            <a:pPr marL="179942" indent="-17994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24</a:t>
            </a:fld>
            <a:endParaRPr lang="en-US" dirty="0">
              <a:solidFill>
                <a:prstClr val="black"/>
              </a:solidFill>
              <a:latin typeface="Arial Narrow Regular" charset="0"/>
            </a:endParaRPr>
          </a:p>
        </p:txBody>
      </p:sp>
    </p:spTree>
    <p:extLst>
      <p:ext uri="{BB962C8B-B14F-4D97-AF65-F5344CB8AC3E}">
        <p14:creationId xmlns:p14="http://schemas.microsoft.com/office/powerpoint/2010/main" val="2109318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942" indent="-179942">
              <a:buFont typeface="Arial" panose="020B0604020202020204" pitchFamily="34" charset="0"/>
              <a:buChar char="•"/>
            </a:pPr>
            <a:r>
              <a:rPr lang="en-US" dirty="0"/>
              <a:t>Further, here is the long list of permits and permissions that must be granted, and highlights show where USACE</a:t>
            </a:r>
            <a:r>
              <a:rPr lang="en-US" baseline="0" dirty="0"/>
              <a:t> receives formal</a:t>
            </a:r>
            <a:r>
              <a:rPr lang="en-US" dirty="0"/>
              <a:t> public input.</a:t>
            </a:r>
          </a:p>
          <a:p>
            <a:pPr marL="179942" indent="-17994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25</a:t>
            </a:fld>
            <a:endParaRPr lang="en-US" dirty="0">
              <a:solidFill>
                <a:prstClr val="black"/>
              </a:solidFill>
              <a:latin typeface="Arial Narrow Regular" charset="0"/>
            </a:endParaRPr>
          </a:p>
        </p:txBody>
      </p:sp>
    </p:spTree>
    <p:extLst>
      <p:ext uri="{BB962C8B-B14F-4D97-AF65-F5344CB8AC3E}">
        <p14:creationId xmlns:p14="http://schemas.microsoft.com/office/powerpoint/2010/main" val="4140056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59">
              <a:defRPr/>
            </a:pPr>
            <a:fld id="{01FED8CD-B894-DF48-9FBA-5DC1B702128D}" type="slidenum">
              <a:rPr lang="en-US">
                <a:solidFill>
                  <a:prstClr val="black"/>
                </a:solidFill>
                <a:latin typeface="Arial Narrow Regular" charset="0"/>
              </a:rPr>
              <a:pPr defTabSz="465859">
                <a:defRPr/>
              </a:pPr>
              <a:t>26</a:t>
            </a:fld>
            <a:endParaRPr lang="en-US" dirty="0">
              <a:solidFill>
                <a:prstClr val="black"/>
              </a:solidFill>
              <a:latin typeface="Arial Narrow Regular" charset="0"/>
            </a:endParaRPr>
          </a:p>
        </p:txBody>
      </p:sp>
    </p:spTree>
    <p:extLst>
      <p:ext uri="{BB962C8B-B14F-4D97-AF65-F5344CB8AC3E}">
        <p14:creationId xmlns:p14="http://schemas.microsoft.com/office/powerpoint/2010/main" val="739704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14C81E-6045-48A6-B244-2D5777BE12A0}" type="slidenum">
              <a:rPr lang="en-US" smtClean="0"/>
              <a:t>27</a:t>
            </a:fld>
            <a:endParaRPr lang="en-US"/>
          </a:p>
        </p:txBody>
      </p:sp>
    </p:spTree>
    <p:extLst>
      <p:ext uri="{BB962C8B-B14F-4D97-AF65-F5344CB8AC3E}">
        <p14:creationId xmlns:p14="http://schemas.microsoft.com/office/powerpoint/2010/main" val="3069572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14C81E-6045-48A6-B244-2D5777BE12A0}" type="slidenum">
              <a:rPr lang="en-US" smtClean="0"/>
              <a:t>28</a:t>
            </a:fld>
            <a:endParaRPr lang="en-US"/>
          </a:p>
        </p:txBody>
      </p:sp>
    </p:spTree>
    <p:extLst>
      <p:ext uri="{BB962C8B-B14F-4D97-AF65-F5344CB8AC3E}">
        <p14:creationId xmlns:p14="http://schemas.microsoft.com/office/powerpoint/2010/main" val="1282201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14C81E-6045-48A6-B244-2D5777BE12A0}" type="slidenum">
              <a:rPr lang="en-US" smtClean="0"/>
              <a:t>29</a:t>
            </a:fld>
            <a:endParaRPr lang="en-US"/>
          </a:p>
        </p:txBody>
      </p:sp>
    </p:spTree>
    <p:extLst>
      <p:ext uri="{BB962C8B-B14F-4D97-AF65-F5344CB8AC3E}">
        <p14:creationId xmlns:p14="http://schemas.microsoft.com/office/powerpoint/2010/main" val="295692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8252">
              <a:defRPr/>
            </a:pPr>
            <a:fld id="{01FED8CD-B894-DF48-9FBA-5DC1B702128D}" type="slidenum">
              <a:rPr lang="en-US">
                <a:solidFill>
                  <a:prstClr val="black"/>
                </a:solidFill>
                <a:latin typeface="Arial Narrow Regular" charset="0"/>
              </a:rPr>
              <a:pPr defTabSz="458252">
                <a:defRPr/>
              </a:pPr>
              <a:t>3</a:t>
            </a:fld>
            <a:endParaRPr lang="en-US" dirty="0">
              <a:solidFill>
                <a:prstClr val="black"/>
              </a:solidFill>
              <a:latin typeface="Arial Narrow Regular" charset="0"/>
            </a:endParaRPr>
          </a:p>
        </p:txBody>
      </p:sp>
    </p:spTree>
    <p:extLst>
      <p:ext uri="{BB962C8B-B14F-4D97-AF65-F5344CB8AC3E}">
        <p14:creationId xmlns:p14="http://schemas.microsoft.com/office/powerpoint/2010/main" val="104299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D8CD-B894-DF48-9FBA-5DC1B702128D}" type="slidenum">
              <a:rPr lang="en-US" smtClean="0"/>
              <a:pPr/>
              <a:t>4</a:t>
            </a:fld>
            <a:endParaRPr lang="en-US" dirty="0"/>
          </a:p>
        </p:txBody>
      </p:sp>
    </p:spTree>
    <p:extLst>
      <p:ext uri="{BB962C8B-B14F-4D97-AF65-F5344CB8AC3E}">
        <p14:creationId xmlns:p14="http://schemas.microsoft.com/office/powerpoint/2010/main" val="301751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8252">
              <a:defRPr/>
            </a:pPr>
            <a:fld id="{01FED8CD-B894-DF48-9FBA-5DC1B702128D}" type="slidenum">
              <a:rPr lang="en-US">
                <a:solidFill>
                  <a:prstClr val="black"/>
                </a:solidFill>
                <a:latin typeface="Arial Narrow Regular" charset="0"/>
              </a:rPr>
              <a:pPr defTabSz="458252">
                <a:defRPr/>
              </a:pPr>
              <a:t>5</a:t>
            </a:fld>
            <a:endParaRPr lang="en-US" dirty="0">
              <a:solidFill>
                <a:prstClr val="black"/>
              </a:solidFill>
              <a:latin typeface="Arial Narrow Regular" charset="0"/>
            </a:endParaRPr>
          </a:p>
        </p:txBody>
      </p:sp>
    </p:spTree>
    <p:extLst>
      <p:ext uri="{BB962C8B-B14F-4D97-AF65-F5344CB8AC3E}">
        <p14:creationId xmlns:p14="http://schemas.microsoft.com/office/powerpoint/2010/main" val="3777941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14C81E-6045-48A6-B244-2D5777BE12A0}" type="slidenum">
              <a:rPr lang="en-US" smtClean="0"/>
              <a:t>6</a:t>
            </a:fld>
            <a:endParaRPr lang="en-US"/>
          </a:p>
        </p:txBody>
      </p:sp>
    </p:spTree>
    <p:extLst>
      <p:ext uri="{BB962C8B-B14F-4D97-AF65-F5344CB8AC3E}">
        <p14:creationId xmlns:p14="http://schemas.microsoft.com/office/powerpoint/2010/main" val="1360270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7</a:t>
            </a:fld>
            <a:endParaRPr lang="en-US" dirty="0">
              <a:solidFill>
                <a:prstClr val="black"/>
              </a:solidFill>
              <a:latin typeface="Arial Narrow Regular" charset="0"/>
            </a:endParaRPr>
          </a:p>
        </p:txBody>
      </p:sp>
    </p:spTree>
    <p:extLst>
      <p:ext uri="{BB962C8B-B14F-4D97-AF65-F5344CB8AC3E}">
        <p14:creationId xmlns:p14="http://schemas.microsoft.com/office/powerpoint/2010/main" val="86185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8</a:t>
            </a:fld>
            <a:endParaRPr lang="en-US" dirty="0">
              <a:solidFill>
                <a:prstClr val="black"/>
              </a:solidFill>
              <a:latin typeface="Arial Narrow Regular" charset="0"/>
            </a:endParaRPr>
          </a:p>
        </p:txBody>
      </p:sp>
    </p:spTree>
    <p:extLst>
      <p:ext uri="{BB962C8B-B14F-4D97-AF65-F5344CB8AC3E}">
        <p14:creationId xmlns:p14="http://schemas.microsoft.com/office/powerpoint/2010/main" val="390915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5859">
              <a:defRPr/>
            </a:pPr>
            <a:fld id="{750FA67E-C6B5-4F27-8CFB-0F98C412EB4E}" type="slidenum">
              <a:rPr lang="en-US">
                <a:solidFill>
                  <a:prstClr val="black"/>
                </a:solidFill>
                <a:latin typeface="Arial Narrow Regular" charset="0"/>
              </a:rPr>
              <a:pPr defTabSz="465859">
                <a:defRPr/>
              </a:pPr>
              <a:t>9</a:t>
            </a:fld>
            <a:endParaRPr lang="en-US" dirty="0">
              <a:solidFill>
                <a:prstClr val="black"/>
              </a:solidFill>
              <a:latin typeface="Arial Narrow Regular" charset="0"/>
            </a:endParaRPr>
          </a:p>
        </p:txBody>
      </p:sp>
    </p:spTree>
    <p:extLst>
      <p:ext uri="{BB962C8B-B14F-4D97-AF65-F5344CB8AC3E}">
        <p14:creationId xmlns:p14="http://schemas.microsoft.com/office/powerpoint/2010/main" val="1260075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7.sv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Cover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t" anchorCtr="0">
            <a:noAutofit/>
          </a:bodyPr>
          <a:lstStyle>
            <a:lvl1pPr marL="0" indent="0" algn="r">
              <a:buNone/>
              <a:defRPr sz="12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cap="none" spc="0" baseline="0">
                <a:solidFill>
                  <a:schemeClr val="bg1"/>
                </a:solidFill>
              </a:defRPr>
            </a:lvl1pPr>
            <a:lvl2pPr algn="ctr">
              <a:defRPr>
                <a:solidFill>
                  <a:schemeClr val="bg1"/>
                </a:solidFill>
              </a:defRPr>
            </a:lvl2pPr>
          </a:lstStyle>
          <a:p>
            <a:pPr lvl="0"/>
            <a:r>
              <a:rPr lang="en-US" dirty="0"/>
              <a:t>Presentation Title</a:t>
            </a:r>
          </a:p>
          <a:p>
            <a:pPr lvl="1"/>
            <a:r>
              <a:rPr lang="en-US" dirty="0"/>
              <a:t>Subtitle</a:t>
            </a:r>
          </a:p>
        </p:txBody>
      </p:sp>
      <p:sp>
        <p:nvSpPr>
          <p:cNvPr id="9" name="Text Placeholder 28">
            <a:extLst>
              <a:ext uri="{FF2B5EF4-FFF2-40B4-BE49-F238E27FC236}">
                <a16:creationId xmlns:a16="http://schemas.microsoft.com/office/drawing/2014/main" id="{65E9E610-677F-6F4A-9A8B-E9D37A3F9B3F}"/>
              </a:ext>
            </a:extLst>
          </p:cNvPr>
          <p:cNvSpPr>
            <a:spLocks noGrp="1"/>
          </p:cNvSpPr>
          <p:nvPr>
            <p:ph type="body" sz="quarter" idx="20" hasCustomPrompt="1"/>
          </p:nvPr>
        </p:nvSpPr>
        <p:spPr>
          <a:xfrm>
            <a:off x="457200" y="457200"/>
            <a:ext cx="5638800" cy="228600"/>
          </a:xfrm>
        </p:spPr>
        <p:txBody>
          <a:bodyPr lIns="0" tIns="0" rIns="0" bIns="0" anchor="t" anchorCtr="0">
            <a:noAutofit/>
          </a:bodyPr>
          <a:lstStyle>
            <a:lvl1pPr marL="0" indent="0" algn="l">
              <a:buNone/>
              <a:defRPr sz="1200" cap="all" spc="200" baseline="0">
                <a:solidFill>
                  <a:schemeClr val="bg1"/>
                </a:solidFill>
                <a:latin typeface="+mn-lt"/>
              </a:defRPr>
            </a:lvl1pPr>
          </a:lstStyle>
          <a:p>
            <a:pPr lvl="0"/>
            <a:r>
              <a:rPr lang="en-US" dirty="0"/>
              <a:t>Coastal Protection and Restoration Authority</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3"/>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t" anchorCtr="0">
            <a:noAutofit/>
          </a:bodyPr>
          <a:lstStyle>
            <a:lvl1pPr marL="0" indent="0" algn="l">
              <a:buNone/>
              <a:defRPr sz="1200" cap="all" spc="200" baseline="0">
                <a:solidFill>
                  <a:schemeClr val="bg1"/>
                </a:solidFill>
                <a:latin typeface="+mn-lt"/>
              </a:defRPr>
            </a:lvl1pPr>
          </a:lstStyle>
          <a:p>
            <a:pPr lvl="0"/>
            <a:r>
              <a:rPr lang="en-US" dirty="0"/>
              <a:t>Presenter Name(s)</a:t>
            </a:r>
          </a:p>
        </p:txBody>
      </p:sp>
    </p:spTree>
    <p:extLst>
      <p:ext uri="{BB962C8B-B14F-4D97-AF65-F5344CB8AC3E}">
        <p14:creationId xmlns:p14="http://schemas.microsoft.com/office/powerpoint/2010/main" val="25423741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Chapter 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21BCB3-8D3B-D949-BA09-E208924B63F5}"/>
              </a:ext>
            </a:extLst>
          </p:cNvPr>
          <p:cNvSpPr>
            <a:spLocks noGrp="1"/>
          </p:cNvSpPr>
          <p:nvPr>
            <p:ph type="body" sz="quarter" idx="29" hasCustomPrompt="1"/>
          </p:nvPr>
        </p:nvSpPr>
        <p:spPr>
          <a:xfrm>
            <a:off x="6556246" y="914400"/>
            <a:ext cx="5178554" cy="5029199"/>
          </a:xfrm>
          <a:solidFill>
            <a:schemeClr val="bg1"/>
          </a:solidFill>
        </p:spPr>
        <p:txBody>
          <a:bodyPr lIns="228600" anchor="ctr" anchorCtr="0"/>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Tree>
    <p:extLst>
      <p:ext uri="{BB962C8B-B14F-4D97-AF65-F5344CB8AC3E}">
        <p14:creationId xmlns:p14="http://schemas.microsoft.com/office/powerpoint/2010/main" val="392767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49209428-B813-C141-8AF2-A0A656A68D67}"/>
              </a:ext>
            </a:extLst>
          </p:cNvPr>
          <p:cNvSpPr>
            <a:spLocks noGrp="1"/>
          </p:cNvSpPr>
          <p:nvPr>
            <p:ph type="body" sz="quarter" idx="14" hasCustomPrompt="1"/>
          </p:nvPr>
        </p:nvSpPr>
        <p:spPr>
          <a:xfrm>
            <a:off x="457200" y="1161288"/>
            <a:ext cx="2816352" cy="4471415"/>
          </a:xfrm>
          <a:noFill/>
        </p:spPr>
        <p:txBody>
          <a:bodyPr lIns="182880" tIns="182880" rIns="182880" bIns="182880" anchor="ctr" anchorCtr="0">
            <a:noAutofit/>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Title</a:t>
            </a:r>
          </a:p>
        </p:txBody>
      </p:sp>
      <p:sp>
        <p:nvSpPr>
          <p:cNvPr id="14" name="Text Placeholder 3">
            <a:extLst>
              <a:ext uri="{FF2B5EF4-FFF2-40B4-BE49-F238E27FC236}">
                <a16:creationId xmlns:a16="http://schemas.microsoft.com/office/drawing/2014/main" id="{3178F6E9-A404-464F-8AE9-178AE752DC9B}"/>
              </a:ext>
            </a:extLst>
          </p:cNvPr>
          <p:cNvSpPr>
            <a:spLocks noGrp="1"/>
          </p:cNvSpPr>
          <p:nvPr>
            <p:ph type="body" sz="quarter" idx="15" hasCustomPrompt="1"/>
          </p:nvPr>
        </p:nvSpPr>
        <p:spPr>
          <a:xfrm>
            <a:off x="4702443" y="1161288"/>
            <a:ext cx="2816352" cy="4471415"/>
          </a:xfrm>
          <a:solidFill>
            <a:schemeClr val="tx2"/>
          </a:solidFill>
        </p:spPr>
        <p:txBody>
          <a:bodyPr lIns="182880" tIns="182880" rIns="182880" bIns="18288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201CBB9D-FB9B-FB48-A65E-1351DCE4D12B}"/>
              </a:ext>
            </a:extLst>
          </p:cNvPr>
          <p:cNvSpPr>
            <a:spLocks noGrp="1"/>
          </p:cNvSpPr>
          <p:nvPr>
            <p:ph type="body" sz="quarter" idx="16" hasCustomPrompt="1"/>
          </p:nvPr>
        </p:nvSpPr>
        <p:spPr>
          <a:xfrm>
            <a:off x="8239985" y="1161288"/>
            <a:ext cx="2816352" cy="4471415"/>
          </a:xfrm>
          <a:solidFill>
            <a:schemeClr val="accent1"/>
          </a:solidFill>
        </p:spPr>
        <p:txBody>
          <a:bodyPr lIns="182880" tIns="182880" rIns="182880" bIns="18288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750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 y="0"/>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4" name="Content Placeholder 2">
            <a:extLst>
              <a:ext uri="{FF2B5EF4-FFF2-40B4-BE49-F238E27FC236}">
                <a16:creationId xmlns:a16="http://schemas.microsoft.com/office/drawing/2014/main" id="{958175B6-97C3-4647-BCF4-174AEA0386EA}"/>
              </a:ext>
            </a:extLst>
          </p:cNvPr>
          <p:cNvSpPr>
            <a:spLocks noGrp="1"/>
          </p:cNvSpPr>
          <p:nvPr>
            <p:ph sz="quarter" idx="24" hasCustomPrompt="1"/>
          </p:nvPr>
        </p:nvSpPr>
        <p:spPr>
          <a:xfrm>
            <a:off x="6552210" y="914400"/>
            <a:ext cx="4725390" cy="5029198"/>
          </a:xfrm>
        </p:spPr>
        <p:txBody>
          <a:bodyPr anchor="ctr"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3760540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ustom Layout">
    <p:bg>
      <p:bgPr>
        <a:pattFill prst="smGrid">
          <a:fgClr>
            <a:schemeClr val="accent5">
              <a:lumMod val="60000"/>
              <a:lumOff val="40000"/>
            </a:schemeClr>
          </a:fgClr>
          <a:bgClr>
            <a:schemeClr val="accent5"/>
          </a:bgClr>
        </a:patt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1E8529-E78B-4847-BADF-90BBB2A5AB6B}"/>
              </a:ext>
            </a:extLst>
          </p:cNvPr>
          <p:cNvSpPr/>
          <p:nvPr userDrawn="1"/>
        </p:nvSpPr>
        <p:spPr>
          <a:xfrm>
            <a:off x="0" y="1"/>
            <a:ext cx="12192000" cy="354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3F55CFA-CD2B-A04D-8AA4-73EB270E5699}"/>
              </a:ext>
            </a:extLst>
          </p:cNvPr>
          <p:cNvSpPr>
            <a:spLocks noGrp="1"/>
          </p:cNvSpPr>
          <p:nvPr>
            <p:ph sz="quarter" idx="28" hasCustomPrompt="1"/>
          </p:nvPr>
        </p:nvSpPr>
        <p:spPr>
          <a:xfrm>
            <a:off x="457200" y="265176"/>
            <a:ext cx="7048500" cy="1585049"/>
          </a:xfrm>
        </p:spPr>
        <p:txBody>
          <a:bodyPr wrap="square" bIns="228600">
            <a:spAutoFit/>
          </a:bodyPr>
          <a:lstStyle>
            <a:lvl1pPr>
              <a:defRPr/>
            </a:lvl1pPr>
            <a:lvl2pPr>
              <a:defRPr>
                <a:solidFill>
                  <a:schemeClr val="tx1"/>
                </a:solidFill>
              </a:defRPr>
            </a:lvl2pPr>
            <a:lvl3pPr>
              <a:defRPr/>
            </a:lvl3pPr>
            <a:lvl4pPr>
              <a:defRPr/>
            </a:lvl4pPr>
            <a:lvl5pPr>
              <a:defRPr/>
            </a:lvl5pPr>
          </a:lstStyle>
          <a:p>
            <a:pPr lvl="0"/>
            <a:r>
              <a:rPr lang="en-US" dirty="0"/>
              <a:t>Title</a:t>
            </a:r>
          </a:p>
          <a:p>
            <a:pPr lvl="1"/>
            <a:r>
              <a:rPr lang="en-US" dirty="0"/>
              <a:t>Subtitle</a:t>
            </a:r>
          </a:p>
        </p:txBody>
      </p:sp>
      <p:sp>
        <p:nvSpPr>
          <p:cNvPr id="8" name="Content Placeholder 2">
            <a:extLst>
              <a:ext uri="{FF2B5EF4-FFF2-40B4-BE49-F238E27FC236}">
                <a16:creationId xmlns:a16="http://schemas.microsoft.com/office/drawing/2014/main" id="{AF409DF4-607B-9B4E-B219-356914487941}"/>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rgbClr val="C00000"/>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9" name="Content Placeholder 2">
            <a:extLst>
              <a:ext uri="{FF2B5EF4-FFF2-40B4-BE49-F238E27FC236}">
                <a16:creationId xmlns:a16="http://schemas.microsoft.com/office/drawing/2014/main" id="{0C3AEAD7-01AC-D048-AEF2-E4A14CC3760C}"/>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spc="-300">
                <a:solidFill>
                  <a:srgbClr val="C00000"/>
                </a:solidFill>
              </a:defRPr>
            </a:lvl1pPr>
            <a:lvl2pPr>
              <a:defRPr>
                <a:solidFill>
                  <a:schemeClr val="tx1"/>
                </a:solidFill>
              </a:defRPr>
            </a:lvl2pPr>
            <a:lvl3pPr>
              <a:defRPr/>
            </a:lvl3pPr>
            <a:lvl4pPr>
              <a:defRPr/>
            </a:lvl4pPr>
            <a:lvl5pPr>
              <a:defRPr/>
            </a:lvl5pPr>
          </a:lstStyle>
          <a:p>
            <a:pPr lvl="0"/>
            <a:r>
              <a:rPr lang="en-US" dirty="0"/>
              <a:t>Title</a:t>
            </a:r>
          </a:p>
        </p:txBody>
      </p:sp>
    </p:spTree>
    <p:extLst>
      <p:ext uri="{BB962C8B-B14F-4D97-AF65-F5344CB8AC3E}">
        <p14:creationId xmlns:p14="http://schemas.microsoft.com/office/powerpoint/2010/main" val="982435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E471769-75EF-7648-80D9-D766AEE7F9D3}"/>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chemeClr val="bg1"/>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6" name="Content Placeholder 2">
            <a:extLst>
              <a:ext uri="{FF2B5EF4-FFF2-40B4-BE49-F238E27FC236}">
                <a16:creationId xmlns:a16="http://schemas.microsoft.com/office/drawing/2014/main" id="{CE4A61FC-EBF6-5548-98F0-B0E1EB4340F2}"/>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spc="-300">
                <a:solidFill>
                  <a:schemeClr val="bg1"/>
                </a:solidFill>
              </a:defRPr>
            </a:lvl1pPr>
            <a:lvl2pPr>
              <a:defRPr>
                <a:solidFill>
                  <a:schemeClr val="tx1"/>
                </a:solidFill>
              </a:defRPr>
            </a:lvl2pPr>
            <a:lvl3pPr>
              <a:defRPr/>
            </a:lvl3pPr>
            <a:lvl4pPr>
              <a:defRPr/>
            </a:lvl4pPr>
            <a:lvl5pPr>
              <a:defRPr/>
            </a:lvl5pPr>
          </a:lstStyle>
          <a:p>
            <a:pPr lvl="0"/>
            <a:r>
              <a:rPr lang="en-US" dirty="0"/>
              <a:t>Title</a:t>
            </a:r>
          </a:p>
        </p:txBody>
      </p:sp>
      <p:sp>
        <p:nvSpPr>
          <p:cNvPr id="9" name="Content Placeholder 2">
            <a:extLst>
              <a:ext uri="{FF2B5EF4-FFF2-40B4-BE49-F238E27FC236}">
                <a16:creationId xmlns:a16="http://schemas.microsoft.com/office/drawing/2014/main" id="{3CACFEAF-30B0-6E48-87DF-0A31698BA1A3}"/>
              </a:ext>
            </a:extLst>
          </p:cNvPr>
          <p:cNvSpPr>
            <a:spLocks noGrp="1"/>
          </p:cNvSpPr>
          <p:nvPr>
            <p:ph sz="quarter" idx="28" hasCustomPrompt="1"/>
          </p:nvPr>
        </p:nvSpPr>
        <p:spPr>
          <a:xfrm>
            <a:off x="457200" y="265176"/>
            <a:ext cx="5650992" cy="1585049"/>
          </a:xfrm>
        </p:spPr>
        <p:txBody>
          <a:bodyPr wrap="square" bIns="228600">
            <a:spAutoFit/>
          </a:bodyPr>
          <a:lstStyle>
            <a:lvl1pPr>
              <a:defRPr/>
            </a:lvl1pPr>
            <a:lvl2pPr>
              <a:defRPr>
                <a:solidFill>
                  <a:schemeClr val="tx1"/>
                </a:solidFill>
              </a:defRPr>
            </a:lvl2pPr>
            <a:lvl3pPr>
              <a:defRPr/>
            </a:lvl3pPr>
            <a:lvl4pPr>
              <a:defRPr/>
            </a:lvl4pPr>
            <a:lvl5pPr>
              <a:defRPr/>
            </a:lvl5pPr>
          </a:lstStyle>
          <a:p>
            <a:pPr lvl="0"/>
            <a:r>
              <a:rPr lang="en-US" dirty="0"/>
              <a:t>Title</a:t>
            </a:r>
          </a:p>
          <a:p>
            <a:pPr lvl="1"/>
            <a:r>
              <a:rPr lang="en-US" dirty="0"/>
              <a:t>Subtitle</a:t>
            </a:r>
          </a:p>
        </p:txBody>
      </p:sp>
    </p:spTree>
    <p:extLst>
      <p:ext uri="{BB962C8B-B14F-4D97-AF65-F5344CB8AC3E}">
        <p14:creationId xmlns:p14="http://schemas.microsoft.com/office/powerpoint/2010/main" val="4005366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673D59D1-829E-3144-B8CF-C5329C971F33}"/>
              </a:ext>
            </a:extLst>
          </p:cNvPr>
          <p:cNvSpPr>
            <a:spLocks noGrp="1"/>
          </p:cNvSpPr>
          <p:nvPr>
            <p:ph type="body" sz="quarter" idx="14" hasCustomPrompt="1"/>
          </p:nvPr>
        </p:nvSpPr>
        <p:spPr>
          <a:xfrm>
            <a:off x="457199" y="3587672"/>
            <a:ext cx="5524497" cy="2816352"/>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7" name="Text Placeholder 3">
            <a:extLst>
              <a:ext uri="{FF2B5EF4-FFF2-40B4-BE49-F238E27FC236}">
                <a16:creationId xmlns:a16="http://schemas.microsoft.com/office/drawing/2014/main" id="{4F2418F6-5503-5643-B481-6E41875C27DA}"/>
              </a:ext>
            </a:extLst>
          </p:cNvPr>
          <p:cNvSpPr>
            <a:spLocks noGrp="1"/>
          </p:cNvSpPr>
          <p:nvPr>
            <p:ph type="body" sz="quarter" idx="29" hasCustomPrompt="1"/>
          </p:nvPr>
        </p:nvSpPr>
        <p:spPr>
          <a:xfrm>
            <a:off x="6210298" y="4365392"/>
            <a:ext cx="5524502" cy="2035408"/>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8" name="Text Placeholder 3">
            <a:extLst>
              <a:ext uri="{FF2B5EF4-FFF2-40B4-BE49-F238E27FC236}">
                <a16:creationId xmlns:a16="http://schemas.microsoft.com/office/drawing/2014/main" id="{D2BF6701-7641-6A4D-ADE8-94A0DAAEB272}"/>
              </a:ext>
            </a:extLst>
          </p:cNvPr>
          <p:cNvSpPr>
            <a:spLocks noGrp="1"/>
          </p:cNvSpPr>
          <p:nvPr>
            <p:ph type="body" sz="quarter" idx="30" hasCustomPrompt="1"/>
          </p:nvPr>
        </p:nvSpPr>
        <p:spPr>
          <a:xfrm>
            <a:off x="6210296" y="2045863"/>
            <a:ext cx="5524502" cy="2069735"/>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9" name="Text Placeholder 3">
            <a:extLst>
              <a:ext uri="{FF2B5EF4-FFF2-40B4-BE49-F238E27FC236}">
                <a16:creationId xmlns:a16="http://schemas.microsoft.com/office/drawing/2014/main" id="{F954DAA7-BFB4-9642-8A87-1EB79086B4A1}"/>
              </a:ext>
            </a:extLst>
          </p:cNvPr>
          <p:cNvSpPr>
            <a:spLocks noGrp="1"/>
          </p:cNvSpPr>
          <p:nvPr>
            <p:ph type="body" sz="quarter" idx="31" hasCustomPrompt="1"/>
          </p:nvPr>
        </p:nvSpPr>
        <p:spPr>
          <a:xfrm>
            <a:off x="457199" y="2004115"/>
            <a:ext cx="3886196" cy="1339716"/>
          </a:xfrm>
          <a:noFill/>
          <a:ln w="19050">
            <a:solidFill>
              <a:schemeClr val="accent1"/>
            </a:solidFill>
          </a:ln>
        </p:spPr>
        <p:txBody>
          <a:bodyPr lIns="182880" tIns="411480" rIns="182880" bIns="118872" anchor="ctr" anchorCtr="0">
            <a:noAutofit/>
          </a:bodyPr>
          <a:lstStyle>
            <a:lvl1pPr>
              <a:defRPr sz="4400">
                <a:solidFill>
                  <a:schemeClr val="tx1"/>
                </a:solidFill>
              </a:defRPr>
            </a:lvl1pPr>
            <a:lvl2pPr>
              <a:defRPr>
                <a:solidFill>
                  <a:schemeClr val="tx1"/>
                </a:solidFill>
              </a:defRPr>
            </a:lvl2pPr>
            <a:lvl3pPr>
              <a:defRPr>
                <a:solidFill>
                  <a:schemeClr val="tx1"/>
                </a:solidFill>
              </a:defRPr>
            </a:lvl3pPr>
          </a:lstStyle>
          <a:p>
            <a:pPr lvl="0"/>
            <a:r>
              <a:rPr lang="en-US" dirty="0"/>
              <a:t>Text</a:t>
            </a:r>
          </a:p>
        </p:txBody>
      </p:sp>
      <p:sp>
        <p:nvSpPr>
          <p:cNvPr id="20" name="Text Placeholder 3">
            <a:extLst>
              <a:ext uri="{FF2B5EF4-FFF2-40B4-BE49-F238E27FC236}">
                <a16:creationId xmlns:a16="http://schemas.microsoft.com/office/drawing/2014/main" id="{62658780-6CBC-E242-BD5D-670803E5992D}"/>
              </a:ext>
            </a:extLst>
          </p:cNvPr>
          <p:cNvSpPr>
            <a:spLocks noGrp="1"/>
          </p:cNvSpPr>
          <p:nvPr>
            <p:ph type="body" sz="quarter" idx="32" hasCustomPrompt="1"/>
          </p:nvPr>
        </p:nvSpPr>
        <p:spPr>
          <a:xfrm>
            <a:off x="4571989" y="2004115"/>
            <a:ext cx="1409706" cy="1339716"/>
          </a:xfrm>
          <a:noFill/>
          <a:ln w="19050">
            <a:solidFill>
              <a:schemeClr val="accent1"/>
            </a:solidFill>
          </a:ln>
        </p:spPr>
        <p:txBody>
          <a:bodyPr lIns="182880" tIns="411480" rIns="182880" bIns="118872" anchor="ctr" anchorCtr="0">
            <a:noAutofit/>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2"/>
            <a:r>
              <a:rPr lang="en-US" dirty="0"/>
              <a:t/>
            </a:r>
            <a:br>
              <a:rPr lang="en-US" dirty="0"/>
            </a:br>
            <a:r>
              <a:rPr lang="en-US" dirty="0"/>
              <a:t>Text</a:t>
            </a:r>
          </a:p>
        </p:txBody>
      </p:sp>
      <p:sp>
        <p:nvSpPr>
          <p:cNvPr id="8" name="Text Placeholder 67">
            <a:extLst>
              <a:ext uri="{FF2B5EF4-FFF2-40B4-BE49-F238E27FC236}">
                <a16:creationId xmlns:a16="http://schemas.microsoft.com/office/drawing/2014/main" id="{7EDBE9EC-8674-7F44-9B9D-75B224AB9CD3}"/>
              </a:ext>
            </a:extLst>
          </p:cNvPr>
          <p:cNvSpPr txBox="1">
            <a:spLocks/>
          </p:cNvSpPr>
          <p:nvPr userDrawn="1"/>
        </p:nvSpPr>
        <p:spPr>
          <a:xfrm>
            <a:off x="457200" y="2004115"/>
            <a:ext cx="1545338" cy="400110"/>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Location</a:t>
            </a:r>
          </a:p>
        </p:txBody>
      </p:sp>
      <p:sp>
        <p:nvSpPr>
          <p:cNvPr id="9" name="Text Placeholder 68">
            <a:extLst>
              <a:ext uri="{FF2B5EF4-FFF2-40B4-BE49-F238E27FC236}">
                <a16:creationId xmlns:a16="http://schemas.microsoft.com/office/drawing/2014/main" id="{D5E379AE-023F-7D49-860D-DA41D4247684}"/>
              </a:ext>
            </a:extLst>
          </p:cNvPr>
          <p:cNvSpPr txBox="1">
            <a:spLocks/>
          </p:cNvSpPr>
          <p:nvPr userDrawn="1"/>
        </p:nvSpPr>
        <p:spPr>
          <a:xfrm>
            <a:off x="457200" y="3572283"/>
            <a:ext cx="105156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Tasks</a:t>
            </a:r>
          </a:p>
        </p:txBody>
      </p:sp>
      <p:sp>
        <p:nvSpPr>
          <p:cNvPr id="10" name="Text Placeholder 70">
            <a:extLst>
              <a:ext uri="{FF2B5EF4-FFF2-40B4-BE49-F238E27FC236}">
                <a16:creationId xmlns:a16="http://schemas.microsoft.com/office/drawing/2014/main" id="{DA938409-9399-6742-B13C-99D503D1D409}"/>
              </a:ext>
            </a:extLst>
          </p:cNvPr>
          <p:cNvSpPr txBox="1">
            <a:spLocks/>
          </p:cNvSpPr>
          <p:nvPr userDrawn="1"/>
        </p:nvSpPr>
        <p:spPr>
          <a:xfrm>
            <a:off x="6210302" y="2030475"/>
            <a:ext cx="2631948"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Details</a:t>
            </a:r>
          </a:p>
        </p:txBody>
      </p:sp>
      <p:sp>
        <p:nvSpPr>
          <p:cNvPr id="11" name="Text Placeholder 72">
            <a:extLst>
              <a:ext uri="{FF2B5EF4-FFF2-40B4-BE49-F238E27FC236}">
                <a16:creationId xmlns:a16="http://schemas.microsoft.com/office/drawing/2014/main" id="{03C6CEB6-0470-F84F-A762-F92C5B96E31F}"/>
              </a:ext>
            </a:extLst>
          </p:cNvPr>
          <p:cNvSpPr txBox="1">
            <a:spLocks/>
          </p:cNvSpPr>
          <p:nvPr userDrawn="1"/>
        </p:nvSpPr>
        <p:spPr>
          <a:xfrm>
            <a:off x="6210300" y="4350003"/>
            <a:ext cx="293370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Features</a:t>
            </a:r>
          </a:p>
        </p:txBody>
      </p:sp>
      <p:sp>
        <p:nvSpPr>
          <p:cNvPr id="13" name="Text Placeholder 67">
            <a:extLst>
              <a:ext uri="{FF2B5EF4-FFF2-40B4-BE49-F238E27FC236}">
                <a16:creationId xmlns:a16="http://schemas.microsoft.com/office/drawing/2014/main" id="{FE326638-1B76-B74D-8323-28CA866366E3}"/>
              </a:ext>
            </a:extLst>
          </p:cNvPr>
          <p:cNvSpPr txBox="1">
            <a:spLocks/>
          </p:cNvSpPr>
          <p:nvPr userDrawn="1"/>
        </p:nvSpPr>
        <p:spPr>
          <a:xfrm>
            <a:off x="4572000" y="2007392"/>
            <a:ext cx="1409702" cy="707886"/>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E&amp;D Funding</a:t>
            </a:r>
          </a:p>
        </p:txBody>
      </p:sp>
      <p:sp>
        <p:nvSpPr>
          <p:cNvPr id="21" name="Text Placeholder 3">
            <a:extLst>
              <a:ext uri="{FF2B5EF4-FFF2-40B4-BE49-F238E27FC236}">
                <a16:creationId xmlns:a16="http://schemas.microsoft.com/office/drawing/2014/main" id="{44CD79B3-B52C-F347-A183-1EF880081729}"/>
              </a:ext>
            </a:extLst>
          </p:cNvPr>
          <p:cNvSpPr>
            <a:spLocks noGrp="1"/>
          </p:cNvSpPr>
          <p:nvPr>
            <p:ph type="body" sz="quarter" idx="33" hasCustomPrompt="1"/>
          </p:nvPr>
        </p:nvSpPr>
        <p:spPr>
          <a:xfrm>
            <a:off x="457198" y="265176"/>
            <a:ext cx="11277600" cy="1738938"/>
          </a:xfrm>
        </p:spPr>
        <p:txBody>
          <a:bodyPr bIns="457200" anchor="t" anchorCtr="0">
            <a:spAutoFit/>
          </a:bodyPr>
          <a:lstStyle>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Tree>
    <p:extLst>
      <p:ext uri="{BB962C8B-B14F-4D97-AF65-F5344CB8AC3E}">
        <p14:creationId xmlns:p14="http://schemas.microsoft.com/office/powerpoint/2010/main" val="1602117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hapt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6509E65F-E2B9-6840-BC86-8E1562865061}"/>
              </a:ext>
            </a:extLst>
          </p:cNvPr>
          <p:cNvSpPr>
            <a:spLocks noGrp="1"/>
          </p:cNvSpPr>
          <p:nvPr>
            <p:ph type="body" sz="quarter" idx="28" hasCustomPrompt="1"/>
          </p:nvPr>
        </p:nvSpPr>
        <p:spPr>
          <a:xfrm>
            <a:off x="914400" y="914400"/>
            <a:ext cx="4721354" cy="1661993"/>
          </a:xfrm>
        </p:spPr>
        <p:txBody>
          <a:bodyPr>
            <a:spAutoFit/>
          </a:bodyPr>
          <a:lstStyle/>
          <a:p>
            <a:pPr lvl="0"/>
            <a:r>
              <a:rPr lang="en-US" dirty="0"/>
              <a:t>Heading </a:t>
            </a:r>
            <a:br>
              <a:rPr lang="en-US" dirty="0"/>
            </a:br>
            <a:r>
              <a:rPr lang="en-US" dirty="0"/>
              <a:t>one</a:t>
            </a:r>
          </a:p>
        </p:txBody>
      </p:sp>
      <p:sp>
        <p:nvSpPr>
          <p:cNvPr id="5" name="Content Placeholder 2">
            <a:extLst>
              <a:ext uri="{FF2B5EF4-FFF2-40B4-BE49-F238E27FC236}">
                <a16:creationId xmlns:a16="http://schemas.microsoft.com/office/drawing/2014/main" id="{D44E2BBB-CE38-AB4E-93A3-4E248B33C948}"/>
              </a:ext>
            </a:extLst>
          </p:cNvPr>
          <p:cNvSpPr>
            <a:spLocks noGrp="1"/>
          </p:cNvSpPr>
          <p:nvPr>
            <p:ph sz="quarter" idx="24" hasCustomPrompt="1"/>
          </p:nvPr>
        </p:nvSpPr>
        <p:spPr>
          <a:xfrm>
            <a:off x="6096000" y="457200"/>
            <a:ext cx="5638800" cy="5943600"/>
          </a:xfrm>
        </p:spPr>
        <p:txBody>
          <a:bodyPr anchor="ctr"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1" name="Content Placeholder 2">
            <a:extLst>
              <a:ext uri="{FF2B5EF4-FFF2-40B4-BE49-F238E27FC236}">
                <a16:creationId xmlns:a16="http://schemas.microsoft.com/office/drawing/2014/main" id="{CB89CF90-4F80-994C-8A02-9C1915C8CE1C}"/>
              </a:ext>
            </a:extLst>
          </p:cNvPr>
          <p:cNvSpPr>
            <a:spLocks noGrp="1"/>
          </p:cNvSpPr>
          <p:nvPr>
            <p:ph sz="quarter" idx="29" hasCustomPrompt="1"/>
          </p:nvPr>
        </p:nvSpPr>
        <p:spPr>
          <a:xfrm>
            <a:off x="910364" y="3597899"/>
            <a:ext cx="4721354" cy="2345700"/>
          </a:xfrm>
        </p:spPr>
        <p:txBody>
          <a:bodyPr wrap="square" lIns="0" tIns="228600" rIns="0" bIns="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chemeClr val="bg1"/>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p>
          <a:p>
            <a:pPr lvl="0"/>
            <a:r>
              <a:rPr lang="en-US" dirty="0"/>
              <a:t>Heading</a:t>
            </a:r>
          </a:p>
        </p:txBody>
      </p:sp>
    </p:spTree>
    <p:extLst>
      <p:ext uri="{BB962C8B-B14F-4D97-AF65-F5344CB8AC3E}">
        <p14:creationId xmlns:p14="http://schemas.microsoft.com/office/powerpoint/2010/main" val="2169368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E5B3B94-1CDA-7F41-96EC-0661C2770DAD}"/>
              </a:ext>
            </a:extLst>
          </p:cNvPr>
          <p:cNvSpPr>
            <a:spLocks noGrp="1"/>
          </p:cNvSpPr>
          <p:nvPr>
            <p:ph type="body" sz="quarter" idx="33" hasCustomPrompt="1"/>
          </p:nvPr>
        </p:nvSpPr>
        <p:spPr>
          <a:xfrm>
            <a:off x="457198" y="265176"/>
            <a:ext cx="11277600" cy="1738938"/>
          </a:xfrm>
        </p:spPr>
        <p:txBody>
          <a:bodyPr bIns="457200" anchor="t" anchorCtr="0">
            <a:spAutoFit/>
          </a:bodyPr>
          <a:lstStyle>
            <a:lvl1pPr>
              <a:defRPr>
                <a:solidFill>
                  <a:schemeClr val="bg1"/>
                </a:solidFill>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bg1"/>
                </a:solidFill>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
        <p:nvSpPr>
          <p:cNvPr id="4" name="Text Placeholder 3">
            <a:extLst>
              <a:ext uri="{FF2B5EF4-FFF2-40B4-BE49-F238E27FC236}">
                <a16:creationId xmlns:a16="http://schemas.microsoft.com/office/drawing/2014/main" id="{A6710C2F-AAEC-4241-8CB7-6FEE260B5724}"/>
              </a:ext>
            </a:extLst>
          </p:cNvPr>
          <p:cNvSpPr>
            <a:spLocks noGrp="1"/>
          </p:cNvSpPr>
          <p:nvPr>
            <p:ph type="body" sz="quarter" idx="14" hasCustomPrompt="1"/>
          </p:nvPr>
        </p:nvSpPr>
        <p:spPr>
          <a:xfrm>
            <a:off x="457198" y="3656576"/>
            <a:ext cx="7048500" cy="2744224"/>
          </a:xfrm>
          <a:noFill/>
        </p:spPr>
        <p:txBody>
          <a:bodyPr lIns="182880" tIns="182880" rIns="182880" bIns="18288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A89D84B-02CC-CB4E-AA8D-F9297097DDA3}"/>
              </a:ext>
            </a:extLst>
          </p:cNvPr>
          <p:cNvSpPr>
            <a:spLocks noGrp="1"/>
          </p:cNvSpPr>
          <p:nvPr>
            <p:ph type="body" sz="quarter" idx="34" hasCustomPrompt="1"/>
          </p:nvPr>
        </p:nvSpPr>
        <p:spPr>
          <a:xfrm>
            <a:off x="457198" y="2056138"/>
            <a:ext cx="7048500" cy="1600438"/>
          </a:xfrm>
          <a:noFill/>
        </p:spPr>
        <p:txBody>
          <a:bodyPr lIns="182880" tIns="182880" rIns="182880" bIns="182880">
            <a:spAutoFit/>
          </a:bodyPr>
          <a:lstStyle>
            <a:lvl1pPr algn="ctr">
              <a:defRPr sz="8000">
                <a:solidFill>
                  <a:schemeClr val="tx2"/>
                </a:solidFill>
              </a:defRPr>
            </a:lvl1pPr>
          </a:lstStyle>
          <a:p>
            <a:pPr lvl="0"/>
            <a:r>
              <a:rPr lang="en-US" dirty="0"/>
              <a:t>Text</a:t>
            </a:r>
          </a:p>
        </p:txBody>
      </p:sp>
      <p:sp>
        <p:nvSpPr>
          <p:cNvPr id="6" name="Text Placeholder 3">
            <a:extLst>
              <a:ext uri="{FF2B5EF4-FFF2-40B4-BE49-F238E27FC236}">
                <a16:creationId xmlns:a16="http://schemas.microsoft.com/office/drawing/2014/main" id="{9FA5BE74-57AC-954E-A768-BEDD7392FA3F}"/>
              </a:ext>
            </a:extLst>
          </p:cNvPr>
          <p:cNvSpPr>
            <a:spLocks noGrp="1"/>
          </p:cNvSpPr>
          <p:nvPr>
            <p:ph type="body" sz="quarter" idx="35" hasCustomPrompt="1"/>
          </p:nvPr>
        </p:nvSpPr>
        <p:spPr>
          <a:xfrm>
            <a:off x="7505700" y="2056138"/>
            <a:ext cx="4229098" cy="4344662"/>
          </a:xfrm>
          <a:noFill/>
        </p:spPr>
        <p:txBody>
          <a:bodyPr lIns="182880" tIns="182880" rIns="182880" bIns="182880">
            <a:noAutofit/>
          </a:bodyPr>
          <a:lstStyle>
            <a:lvl1pPr algn="ctr">
              <a:defRPr sz="8000">
                <a:solidFill>
                  <a:schemeClr val="tx2"/>
                </a:solidFill>
              </a:defRPr>
            </a:lvl1pPr>
          </a:lstStyle>
          <a:p>
            <a:pPr lvl="0"/>
            <a:r>
              <a:rPr lang="en-US" dirty="0"/>
              <a:t>Text</a:t>
            </a:r>
          </a:p>
        </p:txBody>
      </p:sp>
    </p:spTree>
    <p:extLst>
      <p:ext uri="{BB962C8B-B14F-4D97-AF65-F5344CB8AC3E}">
        <p14:creationId xmlns:p14="http://schemas.microsoft.com/office/powerpoint/2010/main" val="86082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2647D1-20A5-CA49-86A4-2A94466A248B}"/>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bg1"/>
                </a:solidFill>
                <a:latin typeface="+mn-lt"/>
                <a:ea typeface="Arial" charset="0"/>
                <a:cs typeface="Arial" charset="0"/>
              </a:rPr>
              <a:pPr algn="ctr" eaLnBrk="1" hangingPunct="1"/>
              <a:t>‹#›</a:t>
            </a:fld>
            <a:endParaRPr lang="ru-RU" altLang="en-US" sz="800" b="0" i="0" cap="all" spc="100" baseline="0">
              <a:solidFill>
                <a:schemeClr val="bg1"/>
              </a:solidFill>
              <a:latin typeface="+mn-lt"/>
              <a:ea typeface="Arial" charset="0"/>
              <a:cs typeface="Arial" charset="0"/>
            </a:endParaRPr>
          </a:p>
        </p:txBody>
      </p:sp>
    </p:spTree>
    <p:extLst>
      <p:ext uri="{BB962C8B-B14F-4D97-AF65-F5344CB8AC3E}">
        <p14:creationId xmlns:p14="http://schemas.microsoft.com/office/powerpoint/2010/main" val="1027732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99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Chapter 1.1">
    <p:bg>
      <p:bgPr>
        <a:solidFill>
          <a:schemeClr val="bg1"/>
        </a:solidFill>
        <a:effectLst/>
      </p:bgPr>
    </p:bg>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Mid-Basin Sediment Diversion Program</a:t>
            </a:r>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cap="none" spc="0" baseline="0">
                <a:solidFill>
                  <a:schemeClr val="accent1"/>
                </a:solidFill>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2839890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pic>
        <p:nvPicPr>
          <p:cNvPr id="3" name="Picture 2" descr="A picture containing swimming, shark, ocean floor&#10;&#10;Description automatically generated">
            <a:extLst>
              <a:ext uri="{FF2B5EF4-FFF2-40B4-BE49-F238E27FC236}">
                <a16:creationId xmlns:a16="http://schemas.microsoft.com/office/drawing/2014/main" id="{E1C8703D-201F-FC47-AC6B-13230A8FB1BA}"/>
              </a:ext>
            </a:extLst>
          </p:cNvPr>
          <p:cNvPicPr>
            <a:picLocks noChangeAspect="1"/>
          </p:cNvPicPr>
          <p:nvPr userDrawn="1"/>
        </p:nvPicPr>
        <p:blipFill rotWithShape="1">
          <a:blip r:embed="rId2"/>
          <a:srcRect l="18445" r="18445"/>
          <a:stretch/>
        </p:blipFill>
        <p:spPr>
          <a:xfrm>
            <a:off x="6349" y="1228028"/>
            <a:ext cx="6314950" cy="5629971"/>
          </a:xfrm>
          <a:prstGeom prst="rect">
            <a:avLst/>
          </a:prstGeom>
        </p:spPr>
      </p:pic>
      <p:pic>
        <p:nvPicPr>
          <p:cNvPr id="11" name="Picture 10">
            <a:extLst>
              <a:ext uri="{FF2B5EF4-FFF2-40B4-BE49-F238E27FC236}">
                <a16:creationId xmlns:a16="http://schemas.microsoft.com/office/drawing/2014/main" id="{669B05F0-E503-9546-B901-C3C723457101}"/>
              </a:ext>
            </a:extLst>
          </p:cNvPr>
          <p:cNvPicPr>
            <a:picLocks noChangeAspect="1"/>
          </p:cNvPicPr>
          <p:nvPr userDrawn="1"/>
        </p:nvPicPr>
        <p:blipFill rotWithShape="1">
          <a:blip r:embed="rId3"/>
          <a:srcRect l="28350" t="33986" r="15936" b="-1"/>
          <a:stretch/>
        </p:blipFill>
        <p:spPr>
          <a:xfrm>
            <a:off x="3276600" y="0"/>
            <a:ext cx="8915399" cy="5943577"/>
          </a:xfrm>
          <a:prstGeom prst="rect">
            <a:avLst/>
          </a:prstGeom>
        </p:spPr>
      </p:pic>
      <p:sp>
        <p:nvSpPr>
          <p:cNvPr id="17" name="Rectangle 16">
            <a:extLst>
              <a:ext uri="{FF2B5EF4-FFF2-40B4-BE49-F238E27FC236}">
                <a16:creationId xmlns:a16="http://schemas.microsoft.com/office/drawing/2014/main" id="{5803CF79-54EC-AE40-8AD0-4A6A1D87ADA2}"/>
              </a:ext>
            </a:extLst>
          </p:cNvPr>
          <p:cNvSpPr/>
          <p:nvPr userDrawn="1"/>
        </p:nvSpPr>
        <p:spPr>
          <a:xfrm>
            <a:off x="457199" y="1224281"/>
            <a:ext cx="11277601" cy="4719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2850D2-48A6-AF48-9D58-E327CB16AE42}"/>
              </a:ext>
            </a:extLst>
          </p:cNvPr>
          <p:cNvSpPr/>
          <p:nvPr userDrawn="1"/>
        </p:nvSpPr>
        <p:spPr>
          <a:xfrm>
            <a:off x="457199" y="5943575"/>
            <a:ext cx="6783135" cy="45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228028"/>
            <a:ext cx="5413248" cy="5172771"/>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5870448" y="1224283"/>
            <a:ext cx="5413248" cy="4719293"/>
          </a:xfrm>
          <a:noFill/>
        </p:spPr>
        <p:txBody>
          <a:bodyPr lIns="914400" tIns="457200" rIns="457200" bIns="457200"/>
          <a:lstStyle>
            <a:lvl1pPr>
              <a:lnSpc>
                <a:spcPts val="4000"/>
              </a:lnSpc>
              <a:spcAft>
                <a:spcPts val="2400"/>
              </a:spcAft>
              <a:defRPr sz="4000">
                <a:solidFill>
                  <a:schemeClr val="tx1"/>
                </a:solidFill>
              </a:defRPr>
            </a:lvl1pPr>
            <a:lvl2pPr>
              <a:defRPr>
                <a:highlight>
                  <a:srgbClr val="A2DCE9"/>
                </a:highligh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199" y="0"/>
            <a:ext cx="10335719" cy="1228028"/>
          </a:xfrm>
          <a:solidFill>
            <a:schemeClr val="bg1"/>
          </a:solidFill>
        </p:spPr>
        <p:txBody>
          <a:bodyPr wrap="square" tIns="265176" rIns="457200" bIns="265176">
            <a:spAutoFit/>
          </a:bodyPr>
          <a:lstStyle/>
          <a:p>
            <a:r>
              <a:rPr lang="en-US" dirty="0"/>
              <a:t>Click to edit Master title style</a:t>
            </a:r>
          </a:p>
        </p:txBody>
      </p:sp>
      <p:pic>
        <p:nvPicPr>
          <p:cNvPr id="10" name="Picture 9">
            <a:extLst>
              <a:ext uri="{FF2B5EF4-FFF2-40B4-BE49-F238E27FC236}">
                <a16:creationId xmlns:a16="http://schemas.microsoft.com/office/drawing/2014/main" id="{8E17E9FE-D0BA-6641-8934-E54FD83D66B1}"/>
              </a:ext>
            </a:extLst>
          </p:cNvPr>
          <p:cNvPicPr>
            <a:picLocks noChangeAspect="1"/>
          </p:cNvPicPr>
          <p:nvPr userDrawn="1"/>
        </p:nvPicPr>
        <p:blipFill rotWithShape="1">
          <a:blip r:embed="rId4"/>
          <a:srcRect t="31849" b="31849"/>
          <a:stretch/>
        </p:blipFill>
        <p:spPr>
          <a:xfrm>
            <a:off x="6789484" y="5943599"/>
            <a:ext cx="4476877" cy="914400"/>
          </a:xfrm>
          <a:prstGeom prst="rect">
            <a:avLst/>
          </a:prstGeom>
        </p:spPr>
      </p:pic>
      <p:cxnSp>
        <p:nvCxnSpPr>
          <p:cNvPr id="16" name="Straight Connector 15">
            <a:extLst>
              <a:ext uri="{FF2B5EF4-FFF2-40B4-BE49-F238E27FC236}">
                <a16:creationId xmlns:a16="http://schemas.microsoft.com/office/drawing/2014/main" id="{E4BC3C67-EFF3-534E-960D-5DCC447BF7A2}"/>
              </a:ext>
            </a:extLst>
          </p:cNvPr>
          <p:cNvCxnSpPr>
            <a:cxnSpLocks/>
          </p:cNvCxnSpPr>
          <p:nvPr userDrawn="1"/>
        </p:nvCxnSpPr>
        <p:spPr>
          <a:xfrm>
            <a:off x="947352" y="1654052"/>
            <a:ext cx="0" cy="4320723"/>
          </a:xfrm>
          <a:prstGeom prst="line">
            <a:avLst/>
          </a:prstGeom>
          <a:ln w="12700">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150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9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5185083"/>
            <a:ext cx="11277600" cy="1215717"/>
          </a:xfrm>
        </p:spPr>
        <p:txBody>
          <a:bodyPr wrap="square" bIns="0" anchor="b" anchorCtr="0">
            <a:noAutofit/>
          </a:bodyPr>
          <a:lstStyle>
            <a:lvl1pPr algn="l">
              <a:spcBef>
                <a:spcPts val="0"/>
              </a:spcBef>
              <a:spcAft>
                <a:spcPts val="600"/>
              </a:spcAft>
              <a:defRPr sz="5400" b="0" i="0" spc="0">
                <a:solidFill>
                  <a:schemeClr val="accent1"/>
                </a:solidFill>
                <a:latin typeface="Franklin Gothic Medium Cond" panose="020B0606030402020204" pitchFamily="34" charset="0"/>
              </a:defRPr>
            </a:lvl1pPr>
            <a:lvl2pPr marL="0" indent="0" algn="l">
              <a:spcBef>
                <a:spcPts val="0"/>
              </a:spcBef>
              <a:spcAft>
                <a:spcPts val="600"/>
              </a:spcAft>
              <a:buNone/>
              <a:defRPr sz="2000" cap="all" spc="200" baseline="0">
                <a:highlight>
                  <a:srgbClr val="A2DCE9"/>
                </a:highlight>
              </a:defRPr>
            </a:lvl2pPr>
            <a:lvl3pPr marL="228600" indent="0">
              <a:buNone/>
              <a:defRPr/>
            </a:lvl3pPr>
          </a:lstStyle>
          <a:p>
            <a:pPr lvl="0"/>
            <a:r>
              <a:rPr lang="en-US" dirty="0"/>
              <a:t>Title</a:t>
            </a:r>
          </a:p>
          <a:p>
            <a:pPr lvl="1"/>
            <a:r>
              <a:rPr lang="en-US" dirty="0"/>
              <a:t>Subtitle</a:t>
            </a:r>
          </a:p>
        </p:txBody>
      </p:sp>
      <p:sp>
        <p:nvSpPr>
          <p:cNvPr id="8" name="Content Placeholder 3">
            <a:extLst>
              <a:ext uri="{FF2B5EF4-FFF2-40B4-BE49-F238E27FC236}">
                <a16:creationId xmlns:a16="http://schemas.microsoft.com/office/drawing/2014/main" id="{5804BFF1-BA52-E04A-A401-6AC5EF6B36A9}"/>
              </a:ext>
            </a:extLst>
          </p:cNvPr>
          <p:cNvSpPr>
            <a:spLocks noGrp="1"/>
          </p:cNvSpPr>
          <p:nvPr>
            <p:ph sz="quarter" idx="10" hasCustomPrompt="1"/>
          </p:nvPr>
        </p:nvSpPr>
        <p:spPr>
          <a:xfrm>
            <a:off x="7724774" y="228600"/>
            <a:ext cx="4229101" cy="5943600"/>
          </a:xfrm>
        </p:spPr>
        <p:txBody>
          <a:bodyPr>
            <a:noAutofit/>
          </a:bodyPr>
          <a:lstStyle>
            <a:lvl2pPr>
              <a:spcAft>
                <a:spcPts val="1200"/>
              </a:spcAft>
              <a:defRPr sz="1400"/>
            </a:lvl2pPr>
            <a:lvl3pPr defTabSz="228600">
              <a:spcBef>
                <a:spcPts val="0"/>
              </a:spcBef>
              <a:spcAft>
                <a:spcPts val="0"/>
              </a:spcAft>
              <a:defRPr sz="1200"/>
            </a:lvl3pPr>
            <a:lvl4pPr defTabSz="228600">
              <a:spcBef>
                <a:spcPts val="0"/>
              </a:spcBef>
              <a:spcAft>
                <a:spcPts val="0"/>
              </a:spcAft>
              <a:defRPr sz="1200"/>
            </a:lvl4pPr>
            <a:lvl5pPr defTabSz="228600">
              <a:spcBef>
                <a:spcPts val="0"/>
              </a:spcBef>
              <a:spcAft>
                <a:spcPts val="0"/>
              </a:spcAft>
              <a:defRPr sz="12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0B25ECBF-2D31-3F42-8B46-311D819F007D}"/>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dirty="0">
              <a:solidFill>
                <a:schemeClr val="tx1"/>
              </a:solidFill>
              <a:latin typeface="+mn-lt"/>
              <a:ea typeface="Arial" charset="0"/>
              <a:cs typeface="Arial" charset="0"/>
            </a:endParaRPr>
          </a:p>
        </p:txBody>
      </p:sp>
    </p:spTree>
    <p:extLst>
      <p:ext uri="{BB962C8B-B14F-4D97-AF65-F5344CB8AC3E}">
        <p14:creationId xmlns:p14="http://schemas.microsoft.com/office/powerpoint/2010/main" val="3965100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198" y="1190359"/>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3305047" y="1190359"/>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hasCustomPrompt="1"/>
          </p:nvPr>
        </p:nvSpPr>
        <p:spPr>
          <a:xfrm>
            <a:off x="6152896" y="1190358"/>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3B9D61D9-1604-994F-8FF1-342B04C664A6}"/>
              </a:ext>
            </a:extLst>
          </p:cNvPr>
          <p:cNvSpPr>
            <a:spLocks noGrp="1"/>
          </p:cNvSpPr>
          <p:nvPr>
            <p:ph type="body" sz="quarter" idx="17" hasCustomPrompt="1"/>
          </p:nvPr>
        </p:nvSpPr>
        <p:spPr>
          <a:xfrm>
            <a:off x="9000744" y="1199535"/>
            <a:ext cx="2734056" cy="4820264"/>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529D1AB1-8FFB-0A46-82E2-B1E14CF56527}"/>
              </a:ext>
            </a:extLst>
          </p:cNvPr>
          <p:cNvSpPr>
            <a:spLocks noGrp="1"/>
          </p:cNvSpPr>
          <p:nvPr>
            <p:ph type="title"/>
          </p:nvPr>
        </p:nvSpPr>
        <p:spPr>
          <a:xfrm>
            <a:off x="457200" y="267027"/>
            <a:ext cx="11277600" cy="923330"/>
          </a:xfrm>
        </p:spPr>
        <p:txBody>
          <a:bodyPr/>
          <a:lstStyle/>
          <a:p>
            <a:r>
              <a:rPr lang="en-US" dirty="0"/>
              <a:t>Click to edit Master title style</a:t>
            </a:r>
          </a:p>
        </p:txBody>
      </p:sp>
    </p:spTree>
    <p:extLst>
      <p:ext uri="{BB962C8B-B14F-4D97-AF65-F5344CB8AC3E}">
        <p14:creationId xmlns:p14="http://schemas.microsoft.com/office/powerpoint/2010/main" val="4282195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850225"/>
            <a:ext cx="5413248" cy="4283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849984"/>
            <a:ext cx="5413248" cy="42841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265176"/>
            <a:ext cx="11277600" cy="1585049"/>
          </a:xfrm>
        </p:spPr>
        <p:txBody>
          <a:bodyPr wrap="square" bIns="36576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79676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64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hapter 1.1">
    <p:spTree>
      <p:nvGrpSpPr>
        <p:cNvPr id="1" name=""/>
        <p:cNvGrpSpPr/>
        <p:nvPr/>
      </p:nvGrpSpPr>
      <p:grpSpPr>
        <a:xfrm>
          <a:off x="0" y="0"/>
          <a:ext cx="0" cy="0"/>
          <a:chOff x="0" y="0"/>
          <a:chExt cx="0" cy="0"/>
        </a:xfrm>
      </p:grpSpPr>
      <p:sp>
        <p:nvSpPr>
          <p:cNvPr id="11" name="Text Placeholder 28">
            <a:extLst>
              <a:ext uri="{FF2B5EF4-FFF2-40B4-BE49-F238E27FC236}">
                <a16:creationId xmlns:a16="http://schemas.microsoft.com/office/drawing/2014/main" id="{8933ECAF-6104-5C40-83B8-0F07951B0F99}"/>
              </a:ext>
            </a:extLst>
          </p:cNvPr>
          <p:cNvSpPr>
            <a:spLocks noGrp="1"/>
          </p:cNvSpPr>
          <p:nvPr>
            <p:ph type="body" sz="quarter" idx="23" hasCustomPrompt="1"/>
          </p:nvPr>
        </p:nvSpPr>
        <p:spPr>
          <a:xfrm>
            <a:off x="6550154" y="457200"/>
            <a:ext cx="5641846" cy="5943600"/>
          </a:xfrm>
          <a:solidFill>
            <a:schemeClr val="accent1"/>
          </a:solidFill>
        </p:spPr>
        <p:txBody>
          <a:bodyPr lIns="457200" tIns="457200" rIns="457200" bIns="457200" anchor="ctr" anchorCtr="0">
            <a:noAutofit/>
          </a:bodyPr>
          <a:lstStyle>
            <a:lvl1pPr marL="0" indent="0" algn="l">
              <a:lnSpc>
                <a:spcPts val="5400"/>
              </a:lnSpc>
              <a:buNone/>
              <a:defRPr sz="5400" b="0" cap="none" spc="50" baseline="0">
                <a:solidFill>
                  <a:schemeClr val="bg1"/>
                </a:solidFill>
              </a:defRPr>
            </a:lvl1pPr>
            <a:lvl2pPr>
              <a:defRPr>
                <a:solidFill>
                  <a:schemeClr val="bg1"/>
                </a:solidFill>
              </a:defRPr>
            </a:lvl2pPr>
            <a:lvl3pPr>
              <a:defRPr>
                <a:solidFill>
                  <a:schemeClr val="bg1"/>
                </a:solidFill>
              </a:defRPr>
            </a:lvl3pPr>
          </a:lstStyle>
          <a:p>
            <a:pPr lvl="0"/>
            <a:r>
              <a:rPr lang="en-US"/>
              <a:t>First level bullets</a:t>
            </a:r>
          </a:p>
          <a:p>
            <a:pPr lvl="1"/>
            <a:r>
              <a:rPr lang="en-US"/>
              <a:t>Second level bullets</a:t>
            </a:r>
          </a:p>
          <a:p>
            <a:pPr lvl="2"/>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4" name="Text Placeholder 3">
            <a:extLst>
              <a:ext uri="{FF2B5EF4-FFF2-40B4-BE49-F238E27FC236}">
                <a16:creationId xmlns:a16="http://schemas.microsoft.com/office/drawing/2014/main" id="{CB571F5B-236A-484D-A849-9A79FF0F3455}"/>
              </a:ext>
            </a:extLst>
          </p:cNvPr>
          <p:cNvSpPr>
            <a:spLocks noGrp="1"/>
          </p:cNvSpPr>
          <p:nvPr>
            <p:ph type="body" sz="quarter" idx="29" hasCustomPrompt="1"/>
          </p:nvPr>
        </p:nvSpPr>
        <p:spPr>
          <a:xfrm>
            <a:off x="457200" y="457200"/>
            <a:ext cx="5638800" cy="5943600"/>
          </a:xfrm>
        </p:spPr>
        <p:txBody>
          <a:bodyPr rIns="457200" anchor="ctr" anchorCtr="0"/>
          <a:lstStyle>
            <a:lvl1pPr>
              <a:lnSpc>
                <a:spcPts val="5400"/>
              </a:lnSpc>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Heading one</a:t>
            </a:r>
          </a:p>
        </p:txBody>
      </p:sp>
    </p:spTree>
    <p:extLst>
      <p:ext uri="{BB962C8B-B14F-4D97-AF65-F5344CB8AC3E}">
        <p14:creationId xmlns:p14="http://schemas.microsoft.com/office/powerpoint/2010/main" val="2145266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672550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3" name="Picture 2" descr="A picture containing swimming, shark, ocean floor&#10;&#10;Description automatically generated">
            <a:extLst>
              <a:ext uri="{FF2B5EF4-FFF2-40B4-BE49-F238E27FC236}">
                <a16:creationId xmlns:a16="http://schemas.microsoft.com/office/drawing/2014/main" id="{E1C8703D-201F-FC47-AC6B-13230A8FB1BA}"/>
              </a:ext>
            </a:extLst>
          </p:cNvPr>
          <p:cNvPicPr>
            <a:picLocks noChangeAspect="1"/>
          </p:cNvPicPr>
          <p:nvPr userDrawn="1"/>
        </p:nvPicPr>
        <p:blipFill rotWithShape="1">
          <a:blip r:embed="rId2"/>
          <a:srcRect l="18445" r="18445"/>
          <a:stretch/>
        </p:blipFill>
        <p:spPr>
          <a:xfrm>
            <a:off x="0" y="1228028"/>
            <a:ext cx="6314950" cy="5629971"/>
          </a:xfrm>
          <a:prstGeom prst="rect">
            <a:avLst/>
          </a:prstGeom>
        </p:spPr>
      </p:pic>
      <p:pic>
        <p:nvPicPr>
          <p:cNvPr id="11" name="Picture 10">
            <a:extLst>
              <a:ext uri="{FF2B5EF4-FFF2-40B4-BE49-F238E27FC236}">
                <a16:creationId xmlns:a16="http://schemas.microsoft.com/office/drawing/2014/main" id="{669B05F0-E503-9546-B901-C3C723457101}"/>
              </a:ext>
            </a:extLst>
          </p:cNvPr>
          <p:cNvPicPr>
            <a:picLocks noChangeAspect="1"/>
          </p:cNvPicPr>
          <p:nvPr userDrawn="1"/>
        </p:nvPicPr>
        <p:blipFill rotWithShape="1">
          <a:blip r:embed="rId3"/>
          <a:srcRect l="28350" t="33986" r="15936" b="-1"/>
          <a:stretch/>
        </p:blipFill>
        <p:spPr>
          <a:xfrm>
            <a:off x="3276600" y="0"/>
            <a:ext cx="8915399" cy="5943577"/>
          </a:xfrm>
          <a:prstGeom prst="rect">
            <a:avLst/>
          </a:prstGeom>
        </p:spPr>
      </p:pic>
      <p:sp>
        <p:nvSpPr>
          <p:cNvPr id="17" name="Rectangle 16">
            <a:extLst>
              <a:ext uri="{FF2B5EF4-FFF2-40B4-BE49-F238E27FC236}">
                <a16:creationId xmlns:a16="http://schemas.microsoft.com/office/drawing/2014/main" id="{5803CF79-54EC-AE40-8AD0-4A6A1D87ADA2}"/>
              </a:ext>
            </a:extLst>
          </p:cNvPr>
          <p:cNvSpPr/>
          <p:nvPr userDrawn="1"/>
        </p:nvSpPr>
        <p:spPr>
          <a:xfrm>
            <a:off x="457199" y="1224281"/>
            <a:ext cx="11277601" cy="4719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2850D2-48A6-AF48-9D58-E327CB16AE42}"/>
              </a:ext>
            </a:extLst>
          </p:cNvPr>
          <p:cNvSpPr/>
          <p:nvPr userDrawn="1"/>
        </p:nvSpPr>
        <p:spPr>
          <a:xfrm>
            <a:off x="457199" y="5943575"/>
            <a:ext cx="6783135" cy="45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457197" y="1224283"/>
            <a:ext cx="11277601" cy="4719293"/>
          </a:xfrm>
          <a:noFill/>
        </p:spPr>
        <p:txBody>
          <a:bodyPr lIns="914400" tIns="45720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0"/>
            <a:ext cx="7772400" cy="1228028"/>
          </a:xfrm>
          <a:solidFill>
            <a:schemeClr val="bg1"/>
          </a:solidFill>
        </p:spPr>
        <p:txBody>
          <a:bodyPr wrap="square" tIns="265176" rIns="457200" bIns="265176">
            <a:spAutoFit/>
          </a:bodyPr>
          <a:lstStyle/>
          <a:p>
            <a:r>
              <a:rPr lang="en-US"/>
              <a:t>Click to edit Master title style</a:t>
            </a:r>
          </a:p>
        </p:txBody>
      </p:sp>
      <p:pic>
        <p:nvPicPr>
          <p:cNvPr id="10" name="Picture 9">
            <a:extLst>
              <a:ext uri="{FF2B5EF4-FFF2-40B4-BE49-F238E27FC236}">
                <a16:creationId xmlns:a16="http://schemas.microsoft.com/office/drawing/2014/main" id="{8E17E9FE-D0BA-6641-8934-E54FD83D66B1}"/>
              </a:ext>
            </a:extLst>
          </p:cNvPr>
          <p:cNvPicPr>
            <a:picLocks noChangeAspect="1"/>
          </p:cNvPicPr>
          <p:nvPr userDrawn="1"/>
        </p:nvPicPr>
        <p:blipFill rotWithShape="1">
          <a:blip r:embed="rId4"/>
          <a:srcRect t="31849" b="31849"/>
          <a:stretch/>
        </p:blipFill>
        <p:spPr>
          <a:xfrm>
            <a:off x="6789484" y="5943599"/>
            <a:ext cx="4476877" cy="914400"/>
          </a:xfrm>
          <a:prstGeom prst="rect">
            <a:avLst/>
          </a:prstGeom>
        </p:spPr>
      </p:pic>
      <p:cxnSp>
        <p:nvCxnSpPr>
          <p:cNvPr id="16" name="Straight Connector 15">
            <a:extLst>
              <a:ext uri="{FF2B5EF4-FFF2-40B4-BE49-F238E27FC236}">
                <a16:creationId xmlns:a16="http://schemas.microsoft.com/office/drawing/2014/main" id="{E4BC3C67-EFF3-534E-960D-5DCC447BF7A2}"/>
              </a:ext>
            </a:extLst>
          </p:cNvPr>
          <p:cNvCxnSpPr>
            <a:cxnSpLocks/>
          </p:cNvCxnSpPr>
          <p:nvPr userDrawn="1"/>
        </p:nvCxnSpPr>
        <p:spPr>
          <a:xfrm>
            <a:off x="947352" y="1775449"/>
            <a:ext cx="0" cy="3616960"/>
          </a:xfrm>
          <a:prstGeom prst="line">
            <a:avLst/>
          </a:prstGeom>
          <a:ln w="12700">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535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198" y="1190359"/>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3305047" y="1190359"/>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hasCustomPrompt="1"/>
          </p:nvPr>
        </p:nvSpPr>
        <p:spPr>
          <a:xfrm>
            <a:off x="6152896" y="1190358"/>
            <a:ext cx="2734056" cy="4943742"/>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3B9D61D9-1604-994F-8FF1-342B04C664A6}"/>
              </a:ext>
            </a:extLst>
          </p:cNvPr>
          <p:cNvSpPr>
            <a:spLocks noGrp="1"/>
          </p:cNvSpPr>
          <p:nvPr>
            <p:ph type="body" sz="quarter" idx="17" hasCustomPrompt="1"/>
          </p:nvPr>
        </p:nvSpPr>
        <p:spPr>
          <a:xfrm>
            <a:off x="9000744" y="1199535"/>
            <a:ext cx="2734056" cy="4820264"/>
          </a:xfrm>
          <a:noFill/>
        </p:spPr>
        <p:txBody>
          <a:bodyPr lIns="0" tIns="0" rIns="0" bIns="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529D1AB1-8FFB-0A46-82E2-B1E14CF56527}"/>
              </a:ext>
            </a:extLst>
          </p:cNvPr>
          <p:cNvSpPr>
            <a:spLocks noGrp="1"/>
          </p:cNvSpPr>
          <p:nvPr>
            <p:ph type="title"/>
          </p:nvPr>
        </p:nvSpPr>
        <p:spPr>
          <a:xfrm>
            <a:off x="457200" y="267027"/>
            <a:ext cx="11277600" cy="923330"/>
          </a:xfrm>
        </p:spPr>
        <p:txBody>
          <a:bodyPr/>
          <a:lstStyle/>
          <a:p>
            <a:r>
              <a:rPr lang="en-US" dirty="0"/>
              <a:t>Click to edit Master title style</a:t>
            </a:r>
          </a:p>
        </p:txBody>
      </p:sp>
    </p:spTree>
    <p:extLst>
      <p:ext uri="{BB962C8B-B14F-4D97-AF65-F5344CB8AC3E}">
        <p14:creationId xmlns:p14="http://schemas.microsoft.com/office/powerpoint/2010/main" val="222884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65043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E5B3B94-1CDA-7F41-96EC-0661C2770DAD}"/>
              </a:ext>
            </a:extLst>
          </p:cNvPr>
          <p:cNvSpPr>
            <a:spLocks noGrp="1"/>
          </p:cNvSpPr>
          <p:nvPr>
            <p:ph type="body" sz="quarter" idx="33" hasCustomPrompt="1"/>
          </p:nvPr>
        </p:nvSpPr>
        <p:spPr>
          <a:xfrm>
            <a:off x="457198" y="265176"/>
            <a:ext cx="11277600" cy="1738938"/>
          </a:xfrm>
        </p:spPr>
        <p:txBody>
          <a:bodyPr bIns="457200" anchor="t" anchorCtr="0">
            <a:spAutoFit/>
          </a:bodyPr>
          <a:lstStyle>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Tree>
    <p:extLst>
      <p:ext uri="{BB962C8B-B14F-4D97-AF65-F5344CB8AC3E}">
        <p14:creationId xmlns:p14="http://schemas.microsoft.com/office/powerpoint/2010/main" val="3150384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2500548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344870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796454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710571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609600" y="2133600"/>
            <a:ext cx="10972800" cy="4267200"/>
          </a:xfrm>
        </p:spPr>
        <p:txBody>
          <a:bodyPr>
            <a:normAutofit/>
          </a:bodyPr>
          <a:lstStyle>
            <a:lvl1pPr>
              <a:spcAft>
                <a:spcPts val="600"/>
              </a:spcAft>
              <a:defRPr sz="1800" spc="0"/>
            </a:lvl1pPr>
            <a:lvl2pPr>
              <a:spcAft>
                <a:spcPts val="600"/>
              </a:spcAft>
              <a:defRPr/>
            </a:lvl2pPr>
          </a:lstStyle>
          <a:p>
            <a:pPr lvl="0"/>
            <a:r>
              <a:rPr lang="en-US" dirty="0"/>
              <a:t>Text</a:t>
            </a:r>
          </a:p>
          <a:p>
            <a:pPr lvl="1"/>
            <a:r>
              <a:rPr lang="en-US" dirty="0"/>
              <a:t>Text</a:t>
            </a:r>
          </a:p>
        </p:txBody>
      </p:sp>
    </p:spTree>
    <p:extLst>
      <p:ext uri="{BB962C8B-B14F-4D97-AF65-F5344CB8AC3E}">
        <p14:creationId xmlns:p14="http://schemas.microsoft.com/office/powerpoint/2010/main" val="195185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over 2">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7E8372A2-26AD-3D46-87C4-359526846130}"/>
              </a:ext>
            </a:extLst>
          </p:cNvPr>
          <p:cNvSpPr txBox="1">
            <a:spLocks/>
          </p:cNvSpPr>
          <p:nvPr userDrawn="1"/>
        </p:nvSpPr>
        <p:spPr>
          <a:xfrm>
            <a:off x="457200" y="457200"/>
            <a:ext cx="6070600" cy="228597"/>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1200" b="0" kern="1200" cap="all" spc="200" baseline="0">
                <a:solidFill>
                  <a:schemeClr val="bg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5400" b="0" i="0" kern="1200" spc="0" baseline="0">
                <a:solidFill>
                  <a:schemeClr val="accent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4400" b="1" kern="1200" cap="all" spc="200" baseline="0">
                <a:solidFill>
                  <a:schemeClr val="tx1"/>
                </a:solidFill>
                <a:latin typeface="+mn-lt"/>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sz="1600" dirty="0"/>
              <a:t>Coastal Protection and Restoration Authority</a:t>
            </a:r>
          </a:p>
        </p:txBody>
      </p:sp>
      <p:sp>
        <p:nvSpPr>
          <p:cNvPr id="14" name="Text Placeholder 28">
            <a:extLst>
              <a:ext uri="{FF2B5EF4-FFF2-40B4-BE49-F238E27FC236}">
                <a16:creationId xmlns:a16="http://schemas.microsoft.com/office/drawing/2014/main" id="{C9B6F575-08B0-8A40-B7DC-CA309D553CE8}"/>
              </a:ext>
            </a:extLst>
          </p:cNvPr>
          <p:cNvSpPr>
            <a:spLocks noGrp="1"/>
          </p:cNvSpPr>
          <p:nvPr>
            <p:ph type="body" sz="quarter" idx="19" hasCustomPrompt="1"/>
          </p:nvPr>
        </p:nvSpPr>
        <p:spPr>
          <a:xfrm>
            <a:off x="8915401" y="457200"/>
            <a:ext cx="2819400" cy="228599"/>
          </a:xfrm>
        </p:spPr>
        <p:txBody>
          <a:bodyPr lIns="0" tIns="0" rIns="0" bIns="0" anchor="ctr" anchorCtr="0">
            <a:noAutofit/>
          </a:bodyPr>
          <a:lstStyle>
            <a:lvl1pPr marL="0" indent="0" algn="r">
              <a:buNone/>
              <a:defRPr sz="1600" cap="all" spc="200" baseline="0">
                <a:solidFill>
                  <a:schemeClr val="bg1"/>
                </a:solidFill>
                <a:latin typeface="+mn-lt"/>
              </a:defRPr>
            </a:lvl1pPr>
          </a:lstStyle>
          <a:p>
            <a:pPr lvl="0"/>
            <a:r>
              <a:rPr lang="en-US" dirty="0"/>
              <a:t>20xx Month xx</a:t>
            </a:r>
          </a:p>
        </p:txBody>
      </p:sp>
      <p:sp>
        <p:nvSpPr>
          <p:cNvPr id="17" name="Text Placeholder 28">
            <a:extLst>
              <a:ext uri="{FF2B5EF4-FFF2-40B4-BE49-F238E27FC236}">
                <a16:creationId xmlns:a16="http://schemas.microsoft.com/office/drawing/2014/main" id="{E4BAA8C2-B733-3A47-8764-79BAF0F2786E}"/>
              </a:ext>
            </a:extLst>
          </p:cNvPr>
          <p:cNvSpPr>
            <a:spLocks noGrp="1"/>
          </p:cNvSpPr>
          <p:nvPr>
            <p:ph type="body" sz="quarter" idx="10" hasCustomPrompt="1"/>
          </p:nvPr>
        </p:nvSpPr>
        <p:spPr>
          <a:xfrm>
            <a:off x="457200" y="1142999"/>
            <a:ext cx="11277600" cy="4571999"/>
          </a:xfrm>
        </p:spPr>
        <p:txBody>
          <a:bodyPr lIns="0" tIns="0" rIns="0" bIns="0" anchor="ctr" anchorCtr="0">
            <a:noAutofit/>
          </a:bodyPr>
          <a:lstStyle>
            <a:lvl1pPr marL="0" indent="0" algn="ctr">
              <a:lnSpc>
                <a:spcPct val="100000"/>
              </a:lnSpc>
              <a:spcBef>
                <a:spcPts val="0"/>
              </a:spcBef>
              <a:spcAft>
                <a:spcPts val="1200"/>
              </a:spcAft>
              <a:buNone/>
              <a:defRPr sz="7200" b="0" i="0" cap="none" spc="0" baseline="0">
                <a:solidFill>
                  <a:schemeClr val="bg1"/>
                </a:solidFill>
                <a:latin typeface="Franklin Gothic Medium Cond" panose="020B0606030402020204" pitchFamily="34" charset="0"/>
              </a:defRPr>
            </a:lvl1pPr>
            <a:lvl2pPr marL="0" indent="0" algn="ctr">
              <a:buNone/>
              <a:defRPr sz="2400" cap="all" spc="200" baseline="0">
                <a:solidFill>
                  <a:schemeClr val="bg1"/>
                </a:solidFill>
              </a:defRPr>
            </a:lvl2pPr>
          </a:lstStyle>
          <a:p>
            <a:pPr lvl="0"/>
            <a:r>
              <a:rPr lang="en-US" dirty="0"/>
              <a:t>Presentation Title</a:t>
            </a:r>
          </a:p>
          <a:p>
            <a:pPr lvl="1"/>
            <a:r>
              <a:rPr lang="en-US" dirty="0"/>
              <a:t>Subtitle</a:t>
            </a:r>
          </a:p>
        </p:txBody>
      </p:sp>
      <p:pic>
        <p:nvPicPr>
          <p:cNvPr id="4" name="Picture 3">
            <a:extLst>
              <a:ext uri="{FF2B5EF4-FFF2-40B4-BE49-F238E27FC236}">
                <a16:creationId xmlns:a16="http://schemas.microsoft.com/office/drawing/2014/main" id="{1877E375-4384-6945-A511-47CD6C1CF083}"/>
              </a:ext>
            </a:extLst>
          </p:cNvPr>
          <p:cNvPicPr>
            <a:picLocks noChangeAspect="1"/>
          </p:cNvPicPr>
          <p:nvPr userDrawn="1"/>
        </p:nvPicPr>
        <p:blipFill>
          <a:blip r:embed="rId2"/>
          <a:stretch>
            <a:fillRect/>
          </a:stretch>
        </p:blipFill>
        <p:spPr>
          <a:xfrm>
            <a:off x="10553700" y="5321300"/>
            <a:ext cx="1181100" cy="1079500"/>
          </a:xfrm>
          <a:prstGeom prst="rect">
            <a:avLst/>
          </a:prstGeom>
        </p:spPr>
      </p:pic>
      <p:sp>
        <p:nvSpPr>
          <p:cNvPr id="11" name="Text Placeholder 28">
            <a:extLst>
              <a:ext uri="{FF2B5EF4-FFF2-40B4-BE49-F238E27FC236}">
                <a16:creationId xmlns:a16="http://schemas.microsoft.com/office/drawing/2014/main" id="{EF21188B-2F2F-F24C-B965-F1818C249C2E}"/>
              </a:ext>
            </a:extLst>
          </p:cNvPr>
          <p:cNvSpPr>
            <a:spLocks noGrp="1"/>
          </p:cNvSpPr>
          <p:nvPr>
            <p:ph type="body" sz="quarter" idx="21" hasCustomPrompt="1"/>
          </p:nvPr>
        </p:nvSpPr>
        <p:spPr>
          <a:xfrm>
            <a:off x="457200" y="6172200"/>
            <a:ext cx="9867900" cy="228600"/>
          </a:xfrm>
        </p:spPr>
        <p:txBody>
          <a:bodyPr lIns="0" tIns="0" rIns="0" bIns="0" anchor="ctr" anchorCtr="0">
            <a:noAutofit/>
          </a:bodyPr>
          <a:lstStyle>
            <a:lvl1pPr marL="0" indent="0" algn="l">
              <a:buNone/>
              <a:defRPr sz="1600" cap="all" spc="200" baseline="0">
                <a:solidFill>
                  <a:schemeClr val="bg1"/>
                </a:solidFill>
                <a:latin typeface="+mn-lt"/>
              </a:defRPr>
            </a:lvl1pPr>
          </a:lstStyle>
          <a:p>
            <a:r>
              <a:rPr lang="en-US" dirty="0"/>
              <a:t>Presenter Name	Presenter Name	Presenter Name	Presenter Name</a:t>
            </a:r>
          </a:p>
        </p:txBody>
      </p:sp>
    </p:spTree>
    <p:extLst>
      <p:ext uri="{BB962C8B-B14F-4D97-AF65-F5344CB8AC3E}">
        <p14:creationId xmlns:p14="http://schemas.microsoft.com/office/powerpoint/2010/main" val="1943162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Chapter 1.1">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E0CC4B99-251F-7A47-94F8-3263C0FBB32A}"/>
              </a:ext>
            </a:extLst>
          </p:cNvPr>
          <p:cNvSpPr txBox="1">
            <a:spLocks/>
          </p:cNvSpPr>
          <p:nvPr userDrawn="1"/>
        </p:nvSpPr>
        <p:spPr>
          <a:xfrm>
            <a:off x="457200" y="457200"/>
            <a:ext cx="5638800" cy="646331"/>
          </a:xfrm>
          <a:prstGeom prst="rect">
            <a:avLst/>
          </a:prstGeom>
          <a:noFill/>
        </p:spPr>
        <p:txBody>
          <a:bodyPr vert="horz" wrap="square"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b="0" i="0" kern="1200" cap="all" spc="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dirty="0"/>
              <a:t>CPRA	</a:t>
            </a:r>
            <a:r>
              <a:rPr lang="en-US" dirty="0" smtClean="0"/>
              <a:t>2020 Project bidding</a:t>
            </a:r>
            <a:endParaRPr lang="en-US" dirty="0"/>
          </a:p>
        </p:txBody>
      </p:sp>
      <p:pic>
        <p:nvPicPr>
          <p:cNvPr id="6" name="Picture 5">
            <a:extLst>
              <a:ext uri="{FF2B5EF4-FFF2-40B4-BE49-F238E27FC236}">
                <a16:creationId xmlns:a16="http://schemas.microsoft.com/office/drawing/2014/main" id="{AFF502AC-9352-5943-85FC-68423668168A}"/>
              </a:ext>
            </a:extLst>
          </p:cNvPr>
          <p:cNvPicPr>
            <a:picLocks noChangeAspect="1"/>
          </p:cNvPicPr>
          <p:nvPr userDrawn="1"/>
        </p:nvPicPr>
        <p:blipFill rotWithShape="1">
          <a:blip r:embed="rId2"/>
          <a:srcRect t="1682" b="1682"/>
          <a:stretch/>
        </p:blipFill>
        <p:spPr>
          <a:xfrm>
            <a:off x="463550" y="1103530"/>
            <a:ext cx="11264900" cy="5297267"/>
          </a:xfrm>
          <a:prstGeom prst="rect">
            <a:avLst/>
          </a:prstGeom>
        </p:spPr>
      </p:pic>
      <p:sp>
        <p:nvSpPr>
          <p:cNvPr id="7" name="Text Placeholder 28">
            <a:extLst>
              <a:ext uri="{FF2B5EF4-FFF2-40B4-BE49-F238E27FC236}">
                <a16:creationId xmlns:a16="http://schemas.microsoft.com/office/drawing/2014/main" id="{E1D1FEBB-B304-5543-84DF-4F8FC818450D}"/>
              </a:ext>
            </a:extLst>
          </p:cNvPr>
          <p:cNvSpPr>
            <a:spLocks noGrp="1"/>
          </p:cNvSpPr>
          <p:nvPr>
            <p:ph type="body" sz="quarter" idx="20" hasCustomPrompt="1"/>
          </p:nvPr>
        </p:nvSpPr>
        <p:spPr>
          <a:xfrm>
            <a:off x="1866900" y="457202"/>
            <a:ext cx="10325100" cy="5486397"/>
          </a:xfrm>
        </p:spPr>
        <p:txBody>
          <a:bodyPr lIns="0" tIns="0" rIns="0" bIns="0" anchor="t" anchorCtr="0">
            <a:normAutofit/>
          </a:bodyPr>
          <a:lstStyle>
            <a:lvl1pPr marL="0" indent="0" algn="r">
              <a:lnSpc>
                <a:spcPts val="9600"/>
              </a:lnSpc>
              <a:spcAft>
                <a:spcPts val="0"/>
              </a:spcAft>
              <a:buNone/>
              <a:defRPr sz="9600" b="0" i="0" cap="none" spc="0" baseline="0">
                <a:ln>
                  <a:noFill/>
                </a:ln>
                <a:solidFill>
                  <a:schemeClr val="accent1"/>
                </a:solidFill>
                <a:latin typeface="Franklin Gothic Medium Cond" panose="020B0606030402020204" pitchFamily="34" charset="0"/>
              </a:defRPr>
            </a:lvl1pPr>
          </a:lstStyle>
          <a:p>
            <a:pPr lvl="0"/>
            <a:r>
              <a:rPr lang="en-US" dirty="0"/>
              <a:t>Section Title</a:t>
            </a:r>
          </a:p>
        </p:txBody>
      </p:sp>
      <p:cxnSp>
        <p:nvCxnSpPr>
          <p:cNvPr id="12" name="Straight Arrow Connector 11">
            <a:extLst>
              <a:ext uri="{FF2B5EF4-FFF2-40B4-BE49-F238E27FC236}">
                <a16:creationId xmlns:a16="http://schemas.microsoft.com/office/drawing/2014/main" id="{D9770CA4-0183-B54C-B851-0273714D088C}"/>
              </a:ext>
            </a:extLst>
          </p:cNvPr>
          <p:cNvCxnSpPr/>
          <p:nvPr userDrawn="1"/>
        </p:nvCxnSpPr>
        <p:spPr>
          <a:xfrm>
            <a:off x="1007804" y="549260"/>
            <a:ext cx="228600" cy="0"/>
          </a:xfrm>
          <a:prstGeom prst="straightConnector1">
            <a:avLst/>
          </a:prstGeom>
          <a:ln w="12700">
            <a:tailEnd type="arrow"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790B51-CE6D-824B-8834-59D63852FBC0}"/>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2309818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6017-DAAC-E449-9D39-D8DA6DA73DB3}"/>
              </a:ext>
            </a:extLst>
          </p:cNvPr>
          <p:cNvSpPr>
            <a:spLocks noGrp="1"/>
          </p:cNvSpPr>
          <p:nvPr>
            <p:ph type="title"/>
          </p:nvPr>
        </p:nvSpPr>
        <p:spPr/>
        <p:txBody>
          <a:bodyPr/>
          <a:lstStyle/>
          <a:p>
            <a:r>
              <a:rPr lang="en-US" smtClean="0"/>
              <a:t>Click to edit Master title style</a:t>
            </a:r>
            <a:endParaRPr lang="en-US"/>
          </a:p>
        </p:txBody>
      </p:sp>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1557839"/>
            <a:ext cx="11277600" cy="48429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067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D184C21-3552-6E43-99CE-62CDB18D7DE1}"/>
              </a:ext>
            </a:extLst>
          </p:cNvPr>
          <p:cNvSpPr>
            <a:spLocks noGrp="1"/>
          </p:cNvSpPr>
          <p:nvPr>
            <p:ph sz="quarter" idx="10"/>
          </p:nvPr>
        </p:nvSpPr>
        <p:spPr>
          <a:xfrm>
            <a:off x="457200" y="2081058"/>
            <a:ext cx="11277600" cy="431974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2">
            <a:extLst>
              <a:ext uri="{FF2B5EF4-FFF2-40B4-BE49-F238E27FC236}">
                <a16:creationId xmlns:a16="http://schemas.microsoft.com/office/drawing/2014/main" id="{950B0CB4-2654-614A-98E3-5B4D7F75B94D}"/>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806585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1557839"/>
            <a:ext cx="5413248" cy="48429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1557581"/>
            <a:ext cx="5413248" cy="484324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a:extLst>
              <a:ext uri="{FF2B5EF4-FFF2-40B4-BE49-F238E27FC236}">
                <a16:creationId xmlns:a16="http://schemas.microsoft.com/office/drawing/2014/main" id="{254D609E-5258-F145-965A-F17F7B85D946}"/>
              </a:ext>
            </a:extLst>
          </p:cNvPr>
          <p:cNvSpPr>
            <a:spLocks noGrp="1"/>
          </p:cNvSpPr>
          <p:nvPr>
            <p:ph type="title"/>
          </p:nvPr>
        </p:nvSpPr>
        <p:spPr>
          <a:xfrm>
            <a:off x="457200" y="265176"/>
            <a:ext cx="11277600" cy="1292662"/>
          </a:xfrm>
        </p:spPr>
        <p:txBody>
          <a:bodyPr/>
          <a:lstStyle>
            <a:lvl1pPr>
              <a:defRPr>
                <a:solidFill>
                  <a:srgbClr val="00A8C8"/>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4370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hapter 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21BCB3-8D3B-D949-BA09-E208924B63F5}"/>
              </a:ext>
            </a:extLst>
          </p:cNvPr>
          <p:cNvSpPr>
            <a:spLocks noGrp="1"/>
          </p:cNvSpPr>
          <p:nvPr>
            <p:ph type="body" sz="quarter" idx="29" hasCustomPrompt="1"/>
          </p:nvPr>
        </p:nvSpPr>
        <p:spPr>
          <a:xfrm>
            <a:off x="6556246" y="2004114"/>
            <a:ext cx="4721354" cy="39394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
        <p:nvSpPr>
          <p:cNvPr id="4" name="Text Placeholder 4">
            <a:extLst>
              <a:ext uri="{FF2B5EF4-FFF2-40B4-BE49-F238E27FC236}">
                <a16:creationId xmlns:a16="http://schemas.microsoft.com/office/drawing/2014/main" id="{2C649FAC-5148-2946-BE8F-5C906274274E}"/>
              </a:ext>
            </a:extLst>
          </p:cNvPr>
          <p:cNvSpPr>
            <a:spLocks noGrp="1"/>
          </p:cNvSpPr>
          <p:nvPr>
            <p:ph type="body" sz="quarter" idx="28" hasCustomPrompt="1"/>
          </p:nvPr>
        </p:nvSpPr>
        <p:spPr>
          <a:xfrm>
            <a:off x="914400" y="2004114"/>
            <a:ext cx="4721354" cy="39394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
        <p:nvSpPr>
          <p:cNvPr id="6" name="Text Placeholder 3">
            <a:extLst>
              <a:ext uri="{FF2B5EF4-FFF2-40B4-BE49-F238E27FC236}">
                <a16:creationId xmlns:a16="http://schemas.microsoft.com/office/drawing/2014/main" id="{E4D5CFF1-96CA-FB46-89A7-F4A4188113B7}"/>
              </a:ext>
            </a:extLst>
          </p:cNvPr>
          <p:cNvSpPr>
            <a:spLocks noGrp="1"/>
          </p:cNvSpPr>
          <p:nvPr>
            <p:ph type="body" sz="quarter" idx="33" hasCustomPrompt="1"/>
          </p:nvPr>
        </p:nvSpPr>
        <p:spPr>
          <a:xfrm>
            <a:off x="457198" y="265176"/>
            <a:ext cx="11277600" cy="1738938"/>
          </a:xfrm>
        </p:spPr>
        <p:txBody>
          <a:bodyPr bIns="457200" anchor="t" anchorCtr="0">
            <a:spAutoFit/>
          </a:bodyPr>
          <a:lstStyle>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Tree>
    <p:extLst>
      <p:ext uri="{BB962C8B-B14F-4D97-AF65-F5344CB8AC3E}">
        <p14:creationId xmlns:p14="http://schemas.microsoft.com/office/powerpoint/2010/main" val="919763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795F4-A223-D240-88A9-1224779925ED}"/>
              </a:ext>
            </a:extLst>
          </p:cNvPr>
          <p:cNvSpPr>
            <a:spLocks noGrp="1"/>
          </p:cNvSpPr>
          <p:nvPr>
            <p:ph sz="quarter" idx="10"/>
          </p:nvPr>
        </p:nvSpPr>
        <p:spPr>
          <a:xfrm>
            <a:off x="457200" y="2081057"/>
            <a:ext cx="5413248" cy="431974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a:extLst>
              <a:ext uri="{FF2B5EF4-FFF2-40B4-BE49-F238E27FC236}">
                <a16:creationId xmlns:a16="http://schemas.microsoft.com/office/drawing/2014/main" id="{09AC1833-8FF6-D842-B1D3-066D27A5E890}"/>
              </a:ext>
            </a:extLst>
          </p:cNvPr>
          <p:cNvSpPr>
            <a:spLocks noGrp="1"/>
          </p:cNvSpPr>
          <p:nvPr>
            <p:ph sz="quarter" idx="11"/>
          </p:nvPr>
        </p:nvSpPr>
        <p:spPr>
          <a:xfrm>
            <a:off x="6321552" y="2080829"/>
            <a:ext cx="5413248" cy="431999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2">
            <a:extLst>
              <a:ext uri="{FF2B5EF4-FFF2-40B4-BE49-F238E27FC236}">
                <a16:creationId xmlns:a16="http://schemas.microsoft.com/office/drawing/2014/main" id="{354C3DEC-D580-A343-A429-8FA47B57152B}"/>
              </a:ext>
            </a:extLst>
          </p:cNvPr>
          <p:cNvSpPr>
            <a:spLocks noGrp="1"/>
          </p:cNvSpPr>
          <p:nvPr>
            <p:ph type="body" sz="quarter" idx="31" hasCustomPrompt="1"/>
          </p:nvPr>
        </p:nvSpPr>
        <p:spPr>
          <a:xfrm>
            <a:off x="457199" y="265176"/>
            <a:ext cx="11277600"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2878137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Chapter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976E-5DE0-ED49-A343-EA947F62CCD2}"/>
              </a:ext>
            </a:extLst>
          </p:cNvPr>
          <p:cNvSpPr/>
          <p:nvPr userDrawn="1"/>
        </p:nvSpPr>
        <p:spPr>
          <a:xfrm>
            <a:off x="6550154" y="228600"/>
            <a:ext cx="5641846"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Content Placeholder 3">
            <a:extLst>
              <a:ext uri="{FF2B5EF4-FFF2-40B4-BE49-F238E27FC236}">
                <a16:creationId xmlns:a16="http://schemas.microsoft.com/office/drawing/2014/main" id="{FF8C9918-3762-E349-A9A5-7397BD4160A4}"/>
              </a:ext>
            </a:extLst>
          </p:cNvPr>
          <p:cNvSpPr>
            <a:spLocks noGrp="1"/>
          </p:cNvSpPr>
          <p:nvPr>
            <p:ph sz="quarter" idx="10"/>
          </p:nvPr>
        </p:nvSpPr>
        <p:spPr>
          <a:xfrm>
            <a:off x="914400" y="1557838"/>
            <a:ext cx="4721354" cy="4385760"/>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3">
            <a:extLst>
              <a:ext uri="{FF2B5EF4-FFF2-40B4-BE49-F238E27FC236}">
                <a16:creationId xmlns:a16="http://schemas.microsoft.com/office/drawing/2014/main" id="{0720CEB5-CDDF-9348-BC4B-14555E3D1AC0}"/>
              </a:ext>
            </a:extLst>
          </p:cNvPr>
          <p:cNvSpPr>
            <a:spLocks noGrp="1"/>
          </p:cNvSpPr>
          <p:nvPr>
            <p:ph sz="quarter" idx="11"/>
          </p:nvPr>
        </p:nvSpPr>
        <p:spPr>
          <a:xfrm>
            <a:off x="7467600" y="914401"/>
            <a:ext cx="3810000" cy="5029198"/>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a:extLst>
              <a:ext uri="{FF2B5EF4-FFF2-40B4-BE49-F238E27FC236}">
                <a16:creationId xmlns:a16="http://schemas.microsoft.com/office/drawing/2014/main" id="{7A43236D-0213-1D40-A641-C3A5DAEA520F}"/>
              </a:ext>
            </a:extLst>
          </p:cNvPr>
          <p:cNvSpPr>
            <a:spLocks noGrp="1"/>
          </p:cNvSpPr>
          <p:nvPr>
            <p:ph type="title" hasCustomPrompt="1"/>
          </p:nvPr>
        </p:nvSpPr>
        <p:spPr>
          <a:xfrm>
            <a:off x="457200" y="265176"/>
            <a:ext cx="5178554" cy="1292662"/>
          </a:xfrm>
        </p:spPr>
        <p:txBody>
          <a:bodyPr/>
          <a:lstStyle/>
          <a:p>
            <a:r>
              <a:rPr lang="en-US" dirty="0"/>
              <a:t>Title</a:t>
            </a:r>
          </a:p>
        </p:txBody>
      </p:sp>
    </p:spTree>
    <p:extLst>
      <p:ext uri="{BB962C8B-B14F-4D97-AF65-F5344CB8AC3E}">
        <p14:creationId xmlns:p14="http://schemas.microsoft.com/office/powerpoint/2010/main" val="798913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Chapter 1.1">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63F59C-1398-8B4D-BCD3-ABEBB14BF004}"/>
              </a:ext>
            </a:extLst>
          </p:cNvPr>
          <p:cNvSpPr>
            <a:spLocks noGrp="1"/>
          </p:cNvSpPr>
          <p:nvPr>
            <p:ph sz="quarter" idx="10"/>
          </p:nvPr>
        </p:nvSpPr>
        <p:spPr>
          <a:xfrm>
            <a:off x="914400" y="1557839"/>
            <a:ext cx="4721354" cy="4385760"/>
          </a:xfrm>
        </p:spPr>
        <p:txBody>
          <a:bodyPr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a:extLst>
              <a:ext uri="{FF2B5EF4-FFF2-40B4-BE49-F238E27FC236}">
                <a16:creationId xmlns:a16="http://schemas.microsoft.com/office/drawing/2014/main" id="{332C311B-D07F-D541-A38A-75AF301553D6}"/>
              </a:ext>
            </a:extLst>
          </p:cNvPr>
          <p:cNvSpPr>
            <a:spLocks noGrp="1"/>
          </p:cNvSpPr>
          <p:nvPr>
            <p:ph sz="quarter" idx="24"/>
          </p:nvPr>
        </p:nvSpPr>
        <p:spPr>
          <a:xfrm>
            <a:off x="6556246" y="1557839"/>
            <a:ext cx="4721354" cy="4385760"/>
          </a:xfrm>
        </p:spPr>
        <p:txBody>
          <a:bodyPr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a:extLst>
              <a:ext uri="{FF2B5EF4-FFF2-40B4-BE49-F238E27FC236}">
                <a16:creationId xmlns:a16="http://schemas.microsoft.com/office/drawing/2014/main" id="{DDB8694E-70AC-7B4B-90D1-1603E1AD23A5}"/>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2727858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Chapter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D745C-1660-7F40-8AD9-DBB8EF5FDAC3}"/>
              </a:ext>
            </a:extLst>
          </p:cNvPr>
          <p:cNvSpPr/>
          <p:nvPr userDrawn="1"/>
        </p:nvSpPr>
        <p:spPr>
          <a:xfrm>
            <a:off x="1" y="0"/>
            <a:ext cx="609195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Content Placeholder 3">
            <a:extLst>
              <a:ext uri="{FF2B5EF4-FFF2-40B4-BE49-F238E27FC236}">
                <a16:creationId xmlns:a16="http://schemas.microsoft.com/office/drawing/2014/main" id="{E37BA1FC-1ECB-1A4F-BE9D-4E33C3246D67}"/>
              </a:ext>
            </a:extLst>
          </p:cNvPr>
          <p:cNvSpPr>
            <a:spLocks noGrp="1"/>
          </p:cNvSpPr>
          <p:nvPr>
            <p:ph sz="quarter" idx="10"/>
          </p:nvPr>
        </p:nvSpPr>
        <p:spPr>
          <a:xfrm>
            <a:off x="914400" y="1557839"/>
            <a:ext cx="4261104" cy="4385760"/>
          </a:xfrm>
        </p:spPr>
        <p:txBody>
          <a:bodyPr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a:extLst>
              <a:ext uri="{FF2B5EF4-FFF2-40B4-BE49-F238E27FC236}">
                <a16:creationId xmlns:a16="http://schemas.microsoft.com/office/drawing/2014/main" id="{40ADAC8F-37C8-6747-9041-F2FB3647379C}"/>
              </a:ext>
            </a:extLst>
          </p:cNvPr>
          <p:cNvSpPr>
            <a:spLocks noGrp="1"/>
          </p:cNvSpPr>
          <p:nvPr>
            <p:ph sz="quarter" idx="24"/>
          </p:nvPr>
        </p:nvSpPr>
        <p:spPr>
          <a:xfrm>
            <a:off x="7006354" y="1557839"/>
            <a:ext cx="4271246" cy="4385760"/>
          </a:xfrm>
        </p:spPr>
        <p:txBody>
          <a:bodyPr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a:extLst>
              <a:ext uri="{FF2B5EF4-FFF2-40B4-BE49-F238E27FC236}">
                <a16:creationId xmlns:a16="http://schemas.microsoft.com/office/drawing/2014/main" id="{8713FE86-681D-254E-8CFD-9425131E5DFC}"/>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539945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49209428-B813-C141-8AF2-A0A656A68D67}"/>
              </a:ext>
            </a:extLst>
          </p:cNvPr>
          <p:cNvSpPr>
            <a:spLocks noGrp="1"/>
          </p:cNvSpPr>
          <p:nvPr>
            <p:ph type="body" sz="quarter" idx="14"/>
          </p:nvPr>
        </p:nvSpPr>
        <p:spPr>
          <a:xfrm>
            <a:off x="1164901" y="1557839"/>
            <a:ext cx="2816352" cy="4074864"/>
          </a:xfrm>
          <a:solidFill>
            <a:schemeClr val="tx1">
              <a:lumMod val="50000"/>
              <a:lumOff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3">
            <a:extLst>
              <a:ext uri="{FF2B5EF4-FFF2-40B4-BE49-F238E27FC236}">
                <a16:creationId xmlns:a16="http://schemas.microsoft.com/office/drawing/2014/main" id="{3178F6E9-A404-464F-8AE9-178AE752DC9B}"/>
              </a:ext>
            </a:extLst>
          </p:cNvPr>
          <p:cNvSpPr>
            <a:spLocks noGrp="1"/>
          </p:cNvSpPr>
          <p:nvPr>
            <p:ph type="body" sz="quarter" idx="15"/>
          </p:nvPr>
        </p:nvSpPr>
        <p:spPr>
          <a:xfrm>
            <a:off x="4702443" y="1557839"/>
            <a:ext cx="2816352"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a:extLst>
              <a:ext uri="{FF2B5EF4-FFF2-40B4-BE49-F238E27FC236}">
                <a16:creationId xmlns:a16="http://schemas.microsoft.com/office/drawing/2014/main" id="{201CBB9D-FB9B-FB48-A65E-1351DCE4D12B}"/>
              </a:ext>
            </a:extLst>
          </p:cNvPr>
          <p:cNvSpPr>
            <a:spLocks noGrp="1"/>
          </p:cNvSpPr>
          <p:nvPr>
            <p:ph type="body" sz="quarter" idx="16"/>
          </p:nvPr>
        </p:nvSpPr>
        <p:spPr>
          <a:xfrm>
            <a:off x="8239985" y="1557839"/>
            <a:ext cx="2816352"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682321" y="5857454"/>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217647" y="5857454"/>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757403" y="5857454"/>
            <a:ext cx="300458" cy="300458"/>
          </a:xfrm>
          <a:prstGeom prst="rect">
            <a:avLst/>
          </a:prstGeom>
        </p:spPr>
      </p:pic>
      <p:sp>
        <p:nvSpPr>
          <p:cNvPr id="18" name="Title 1">
            <a:extLst>
              <a:ext uri="{FF2B5EF4-FFF2-40B4-BE49-F238E27FC236}">
                <a16:creationId xmlns:a16="http://schemas.microsoft.com/office/drawing/2014/main" id="{BDF06E18-4E7D-6843-A5E8-DB533AF59EA7}"/>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2738615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651760" cy="4074864"/>
          </a:xfrm>
          <a:solidFill>
            <a:schemeClr val="bg2">
              <a:lumMod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3332480" y="1557839"/>
            <a:ext cx="2651760"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6207760" y="1557839"/>
            <a:ext cx="2651760"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9083040" y="1557837"/>
            <a:ext cx="2651760" cy="4074864"/>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808502"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83782" y="5861106"/>
            <a:ext cx="300458" cy="300458"/>
          </a:xfrm>
          <a:prstGeom prst="rect">
            <a:avLst/>
          </a:prstGeom>
        </p:spPr>
      </p:pic>
      <p:pic>
        <p:nvPicPr>
          <p:cNvPr id="12" name="Graphic 11">
            <a:extLst>
              <a:ext uri="{FF2B5EF4-FFF2-40B4-BE49-F238E27FC236}">
                <a16:creationId xmlns:a16="http://schemas.microsoft.com/office/drawing/2014/main" id="{B24412B4-A415-EA42-A079-515C9C6B29B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434342"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59062" y="5861106"/>
            <a:ext cx="300458" cy="300458"/>
          </a:xfrm>
          <a:prstGeom prst="rect">
            <a:avLst/>
          </a:prstGeom>
        </p:spPr>
      </p:pic>
      <p:sp>
        <p:nvSpPr>
          <p:cNvPr id="20" name="Title 1">
            <a:extLst>
              <a:ext uri="{FF2B5EF4-FFF2-40B4-BE49-F238E27FC236}">
                <a16:creationId xmlns:a16="http://schemas.microsoft.com/office/drawing/2014/main" id="{0E05E466-4E30-3646-BBB6-B75EB245D045}"/>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98527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C017A4A8-A7BE-2A4B-9AB8-7D604AABE60E}"/>
              </a:ext>
            </a:extLst>
          </p:cNvPr>
          <p:cNvSpPr>
            <a:spLocks noGrp="1"/>
          </p:cNvSpPr>
          <p:nvPr>
            <p:ph type="body" sz="quarter" idx="14"/>
          </p:nvPr>
        </p:nvSpPr>
        <p:spPr>
          <a:xfrm>
            <a:off x="457200" y="1557839"/>
            <a:ext cx="2167128" cy="4074864"/>
          </a:xfrm>
          <a:solidFill>
            <a:schemeClr val="bg2">
              <a:lumMod val="50000"/>
            </a:schemeClr>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3">
            <a:extLst>
              <a:ext uri="{FF2B5EF4-FFF2-40B4-BE49-F238E27FC236}">
                <a16:creationId xmlns:a16="http://schemas.microsoft.com/office/drawing/2014/main" id="{2E3D807A-D1B5-EC4F-ADFC-6CE06AB0638D}"/>
              </a:ext>
            </a:extLst>
          </p:cNvPr>
          <p:cNvSpPr>
            <a:spLocks noGrp="1"/>
          </p:cNvSpPr>
          <p:nvPr>
            <p:ph type="body" sz="quarter" idx="15"/>
          </p:nvPr>
        </p:nvSpPr>
        <p:spPr>
          <a:xfrm>
            <a:off x="2734818" y="1557839"/>
            <a:ext cx="2167128" cy="4074864"/>
          </a:xfrm>
          <a:solidFill>
            <a:schemeClr val="tx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3">
            <a:extLst>
              <a:ext uri="{FF2B5EF4-FFF2-40B4-BE49-F238E27FC236}">
                <a16:creationId xmlns:a16="http://schemas.microsoft.com/office/drawing/2014/main" id="{1DC36878-E3B4-F143-B987-DCE119812A41}"/>
              </a:ext>
            </a:extLst>
          </p:cNvPr>
          <p:cNvSpPr>
            <a:spLocks noGrp="1"/>
          </p:cNvSpPr>
          <p:nvPr>
            <p:ph type="body" sz="quarter" idx="16"/>
          </p:nvPr>
        </p:nvSpPr>
        <p:spPr>
          <a:xfrm>
            <a:off x="5012436" y="1557839"/>
            <a:ext cx="2167128" cy="4074864"/>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3">
            <a:extLst>
              <a:ext uri="{FF2B5EF4-FFF2-40B4-BE49-F238E27FC236}">
                <a16:creationId xmlns:a16="http://schemas.microsoft.com/office/drawing/2014/main" id="{B1E06DDE-5B47-F446-8ECD-75C5BCE6C258}"/>
              </a:ext>
            </a:extLst>
          </p:cNvPr>
          <p:cNvSpPr>
            <a:spLocks noGrp="1"/>
          </p:cNvSpPr>
          <p:nvPr>
            <p:ph type="body" sz="quarter" idx="35"/>
          </p:nvPr>
        </p:nvSpPr>
        <p:spPr>
          <a:xfrm>
            <a:off x="7290054" y="1557839"/>
            <a:ext cx="2167128" cy="4074864"/>
          </a:xfrm>
          <a:solidFill>
            <a:schemeClr val="accent2"/>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8D183D47-0D97-B449-AB87-7A4E24347A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323870" y="5861106"/>
            <a:ext cx="300458" cy="300458"/>
          </a:xfrm>
          <a:prstGeom prst="rect">
            <a:avLst/>
          </a:prstGeom>
        </p:spPr>
      </p:pic>
      <p:pic>
        <p:nvPicPr>
          <p:cNvPr id="11" name="Graphic 10">
            <a:extLst>
              <a:ext uri="{FF2B5EF4-FFF2-40B4-BE49-F238E27FC236}">
                <a16:creationId xmlns:a16="http://schemas.microsoft.com/office/drawing/2014/main" id="{3C302BE8-E1B9-1745-B374-E484A4C5B1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601488" y="5861106"/>
            <a:ext cx="300458" cy="300458"/>
          </a:xfrm>
          <a:prstGeom prst="rect">
            <a:avLst/>
          </a:prstGeom>
        </p:spPr>
      </p:pic>
      <p:pic>
        <p:nvPicPr>
          <p:cNvPr id="16" name="Graphic 15">
            <a:extLst>
              <a:ext uri="{FF2B5EF4-FFF2-40B4-BE49-F238E27FC236}">
                <a16:creationId xmlns:a16="http://schemas.microsoft.com/office/drawing/2014/main" id="{96089EFE-8023-1F44-8B00-7CF19DB15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879106" y="5861106"/>
            <a:ext cx="300458" cy="300458"/>
          </a:xfrm>
          <a:prstGeom prst="rect">
            <a:avLst/>
          </a:prstGeom>
        </p:spPr>
      </p:pic>
      <p:sp>
        <p:nvSpPr>
          <p:cNvPr id="15" name="Text Placeholder 3">
            <a:extLst>
              <a:ext uri="{FF2B5EF4-FFF2-40B4-BE49-F238E27FC236}">
                <a16:creationId xmlns:a16="http://schemas.microsoft.com/office/drawing/2014/main" id="{A6EC9C14-573B-CB47-82C1-1532D82066DC}"/>
              </a:ext>
            </a:extLst>
          </p:cNvPr>
          <p:cNvSpPr>
            <a:spLocks noGrp="1"/>
          </p:cNvSpPr>
          <p:nvPr>
            <p:ph type="body" sz="quarter" idx="36"/>
          </p:nvPr>
        </p:nvSpPr>
        <p:spPr>
          <a:xfrm>
            <a:off x="9567672" y="1557839"/>
            <a:ext cx="2167128" cy="4074864"/>
          </a:xfrm>
          <a:solidFill>
            <a:schemeClr val="accent3"/>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0" name="Graphic 19">
            <a:extLst>
              <a:ext uri="{FF2B5EF4-FFF2-40B4-BE49-F238E27FC236}">
                <a16:creationId xmlns:a16="http://schemas.microsoft.com/office/drawing/2014/main" id="{C55CBACA-139B-E141-BE73-C3ED509978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156724" y="5861106"/>
            <a:ext cx="300458" cy="300458"/>
          </a:xfrm>
          <a:prstGeom prst="rect">
            <a:avLst/>
          </a:prstGeom>
        </p:spPr>
      </p:pic>
      <p:sp>
        <p:nvSpPr>
          <p:cNvPr id="22" name="Title 1">
            <a:extLst>
              <a:ext uri="{FF2B5EF4-FFF2-40B4-BE49-F238E27FC236}">
                <a16:creationId xmlns:a16="http://schemas.microsoft.com/office/drawing/2014/main" id="{D94A09C2-6D6E-1440-8949-97E39C67FF97}"/>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960743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26DAD12-6926-4B40-A549-481769A50EB7}"/>
              </a:ext>
            </a:extLst>
          </p:cNvPr>
          <p:cNvSpPr>
            <a:spLocks noGrp="1"/>
          </p:cNvSpPr>
          <p:nvPr>
            <p:ph type="body" sz="quarter" idx="37"/>
          </p:nvPr>
        </p:nvSpPr>
        <p:spPr>
          <a:xfrm>
            <a:off x="914399"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3">
            <a:extLst>
              <a:ext uri="{FF2B5EF4-FFF2-40B4-BE49-F238E27FC236}">
                <a16:creationId xmlns:a16="http://schemas.microsoft.com/office/drawing/2014/main" id="{2C7F8F97-8FBB-F141-BF1D-46D5297DD329}"/>
              </a:ext>
            </a:extLst>
          </p:cNvPr>
          <p:cNvSpPr>
            <a:spLocks noGrp="1"/>
          </p:cNvSpPr>
          <p:nvPr>
            <p:ph type="body" sz="quarter" idx="38"/>
          </p:nvPr>
        </p:nvSpPr>
        <p:spPr>
          <a:xfrm>
            <a:off x="4445496" y="3543300"/>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3">
            <a:extLst>
              <a:ext uri="{FF2B5EF4-FFF2-40B4-BE49-F238E27FC236}">
                <a16:creationId xmlns:a16="http://schemas.microsoft.com/office/drawing/2014/main" id="{F45C2F19-6157-214E-B7D5-20168388C53D}"/>
              </a:ext>
            </a:extLst>
          </p:cNvPr>
          <p:cNvSpPr>
            <a:spLocks noGrp="1"/>
          </p:cNvSpPr>
          <p:nvPr>
            <p:ph type="body" sz="quarter" idx="39"/>
          </p:nvPr>
        </p:nvSpPr>
        <p:spPr>
          <a:xfrm>
            <a:off x="7976593" y="3543300"/>
            <a:ext cx="3300984" cy="2400298"/>
          </a:xfrm>
          <a:solidFill>
            <a:schemeClr val="accent1"/>
          </a:solidFill>
        </p:spPr>
        <p:txBody>
          <a:bodyPr lIns="182880" tIns="182880" rIns="182880" bIns="18288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a:extLst>
              <a:ext uri="{FF2B5EF4-FFF2-40B4-BE49-F238E27FC236}">
                <a16:creationId xmlns:a16="http://schemas.microsoft.com/office/drawing/2014/main" id="{3700AEBF-E41C-2A43-8D8F-F8FD5D227BEC}"/>
              </a:ext>
            </a:extLst>
          </p:cNvPr>
          <p:cNvSpPr>
            <a:spLocks noGrp="1"/>
          </p:cNvSpPr>
          <p:nvPr>
            <p:ph type="body" sz="quarter" idx="15"/>
          </p:nvPr>
        </p:nvSpPr>
        <p:spPr>
          <a:xfrm>
            <a:off x="4445496"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a:extLst>
              <a:ext uri="{FF2B5EF4-FFF2-40B4-BE49-F238E27FC236}">
                <a16:creationId xmlns:a16="http://schemas.microsoft.com/office/drawing/2014/main" id="{7870E4DB-9A2E-EE48-B7F9-2E973B5CB8A8}"/>
              </a:ext>
            </a:extLst>
          </p:cNvPr>
          <p:cNvSpPr>
            <a:spLocks noGrp="1"/>
          </p:cNvSpPr>
          <p:nvPr>
            <p:ph type="body" sz="quarter" idx="16"/>
          </p:nvPr>
        </p:nvSpPr>
        <p:spPr>
          <a:xfrm>
            <a:off x="7976593" y="914399"/>
            <a:ext cx="3300984" cy="2400298"/>
          </a:xfrm>
          <a:solidFill>
            <a:schemeClr val="bg2"/>
          </a:solidFill>
        </p:spPr>
        <p:txBody>
          <a:bodyPr lIns="182880" tIns="182880" rIns="182880" bIns="18288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a:extLst>
              <a:ext uri="{FF2B5EF4-FFF2-40B4-BE49-F238E27FC236}">
                <a16:creationId xmlns:a16="http://schemas.microsoft.com/office/drawing/2014/main" id="{64EB954B-B429-A44D-9145-F3DEF4F6D9D0}"/>
              </a:ext>
            </a:extLst>
          </p:cNvPr>
          <p:cNvCxnSpPr>
            <a:cxnSpLocks/>
          </p:cNvCxnSpPr>
          <p:nvPr userDrawn="1"/>
        </p:nvCxnSpPr>
        <p:spPr>
          <a:xfrm>
            <a:off x="12624391" y="2620288"/>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E507B9D8-85E1-D54D-B7A1-A07A7297AAEA}"/>
              </a:ext>
            </a:extLst>
          </p:cNvPr>
          <p:cNvSpPr>
            <a:spLocks noGrp="1"/>
          </p:cNvSpPr>
          <p:nvPr>
            <p:ph type="title" hasCustomPrompt="1"/>
          </p:nvPr>
        </p:nvSpPr>
        <p:spPr>
          <a:xfrm>
            <a:off x="457200" y="457199"/>
            <a:ext cx="3758183" cy="2857497"/>
          </a:xfrm>
        </p:spPr>
        <p:txBody>
          <a:bodyPr/>
          <a:lstStyle/>
          <a:p>
            <a:r>
              <a:rPr lang="en-US" dirty="0"/>
              <a:t>Master title style</a:t>
            </a:r>
          </a:p>
        </p:txBody>
      </p:sp>
    </p:spTree>
    <p:extLst>
      <p:ext uri="{BB962C8B-B14F-4D97-AF65-F5344CB8AC3E}">
        <p14:creationId xmlns:p14="http://schemas.microsoft.com/office/powerpoint/2010/main" val="3302545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White slid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09A2F309-8D1B-9249-8222-1400AC2D5907}"/>
              </a:ext>
            </a:extLst>
          </p:cNvPr>
          <p:cNvSpPr>
            <a:spLocks noGrp="1"/>
          </p:cNvSpPr>
          <p:nvPr>
            <p:ph type="body" sz="quarter" idx="16" hasCustomPrompt="1"/>
          </p:nvPr>
        </p:nvSpPr>
        <p:spPr>
          <a:xfrm>
            <a:off x="8239985"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2" name="Text Placeholder 3">
            <a:extLst>
              <a:ext uri="{FF2B5EF4-FFF2-40B4-BE49-F238E27FC236}">
                <a16:creationId xmlns:a16="http://schemas.microsoft.com/office/drawing/2014/main" id="{27D7A07F-3E67-1B42-8FC5-E4C3973F9966}"/>
              </a:ext>
            </a:extLst>
          </p:cNvPr>
          <p:cNvSpPr>
            <a:spLocks noGrp="1"/>
          </p:cNvSpPr>
          <p:nvPr>
            <p:ph type="body" sz="quarter" idx="17" hasCustomPrompt="1"/>
          </p:nvPr>
        </p:nvSpPr>
        <p:spPr>
          <a:xfrm>
            <a:off x="1164901"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4" name="Text Placeholder 3">
            <a:extLst>
              <a:ext uri="{FF2B5EF4-FFF2-40B4-BE49-F238E27FC236}">
                <a16:creationId xmlns:a16="http://schemas.microsoft.com/office/drawing/2014/main" id="{6CBAE32F-5288-DE43-A704-FFD5139B294B}"/>
              </a:ext>
            </a:extLst>
          </p:cNvPr>
          <p:cNvSpPr>
            <a:spLocks noGrp="1"/>
          </p:cNvSpPr>
          <p:nvPr>
            <p:ph type="body" sz="quarter" idx="18" hasCustomPrompt="1"/>
          </p:nvPr>
        </p:nvSpPr>
        <p:spPr>
          <a:xfrm>
            <a:off x="4702443"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5" name="Text Placeholder 3">
            <a:extLst>
              <a:ext uri="{FF2B5EF4-FFF2-40B4-BE49-F238E27FC236}">
                <a16:creationId xmlns:a16="http://schemas.microsoft.com/office/drawing/2014/main" id="{725136E0-F4C7-7043-9309-A87534B35BAD}"/>
              </a:ext>
            </a:extLst>
          </p:cNvPr>
          <p:cNvSpPr>
            <a:spLocks noGrp="1"/>
          </p:cNvSpPr>
          <p:nvPr>
            <p:ph type="body" sz="quarter" idx="19" hasCustomPrompt="1"/>
          </p:nvPr>
        </p:nvSpPr>
        <p:spPr>
          <a:xfrm>
            <a:off x="8239985" y="4225356"/>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6" name="Text Placeholder 3">
            <a:extLst>
              <a:ext uri="{FF2B5EF4-FFF2-40B4-BE49-F238E27FC236}">
                <a16:creationId xmlns:a16="http://schemas.microsoft.com/office/drawing/2014/main" id="{C2E82D08-3ED4-8C4C-8ED2-1C82363C507E}"/>
              </a:ext>
            </a:extLst>
          </p:cNvPr>
          <p:cNvSpPr>
            <a:spLocks noGrp="1"/>
          </p:cNvSpPr>
          <p:nvPr>
            <p:ph type="body" sz="quarter" idx="20" hasCustomPrompt="1"/>
          </p:nvPr>
        </p:nvSpPr>
        <p:spPr>
          <a:xfrm>
            <a:off x="1164901"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27" name="Text Placeholder 3">
            <a:extLst>
              <a:ext uri="{FF2B5EF4-FFF2-40B4-BE49-F238E27FC236}">
                <a16:creationId xmlns:a16="http://schemas.microsoft.com/office/drawing/2014/main" id="{C8972CD0-E049-1446-8D10-D07747961351}"/>
              </a:ext>
            </a:extLst>
          </p:cNvPr>
          <p:cNvSpPr>
            <a:spLocks noGrp="1"/>
          </p:cNvSpPr>
          <p:nvPr>
            <p:ph type="body" sz="quarter" idx="21" hasCustomPrompt="1"/>
          </p:nvPr>
        </p:nvSpPr>
        <p:spPr>
          <a:xfrm>
            <a:off x="4702443" y="2071829"/>
            <a:ext cx="2816352" cy="1677671"/>
          </a:xfrm>
          <a:noFill/>
        </p:spPr>
        <p:txBody>
          <a:bodyPr lIns="182880" tIns="182880" rIns="182880" bIns="182880">
            <a:normAutofit/>
          </a:bodyPr>
          <a:lstStyle>
            <a:lvl1pPr algn="ctr">
              <a:defRPr>
                <a:solidFill>
                  <a:schemeClr val="accent2"/>
                </a:solidFill>
              </a:defRPr>
            </a:lvl1pPr>
            <a:lvl2pPr>
              <a:defRPr>
                <a:solidFill>
                  <a:schemeClr val="accent2"/>
                </a:solidFill>
              </a:defRPr>
            </a:lvl2pPr>
            <a:lvl3pPr>
              <a:defRPr>
                <a:solidFill>
                  <a:schemeClr val="accent2"/>
                </a:solidFill>
              </a:defRPr>
            </a:lvl3pPr>
            <a:lvl4pPr algn="ctr">
              <a:defRPr>
                <a:solidFill>
                  <a:schemeClr val="accent2"/>
                </a:solidFill>
              </a:defRPr>
            </a:lvl4pPr>
            <a:lvl5pPr algn="ctr">
              <a:defRPr>
                <a:solidFill>
                  <a:schemeClr val="accent2"/>
                </a:solidFill>
              </a:defRPr>
            </a:lvl5pPr>
          </a:lstStyle>
          <a:p>
            <a:pPr lvl="4"/>
            <a:r>
              <a:rPr lang="en-US" dirty="0"/>
              <a:t>XXX</a:t>
            </a:r>
          </a:p>
          <a:p>
            <a:pPr lvl="3"/>
            <a:r>
              <a:rPr lang="en-US" dirty="0"/>
              <a:t>Subtitle</a:t>
            </a:r>
          </a:p>
        </p:txBody>
      </p:sp>
      <p:sp>
        <p:nvSpPr>
          <p:cNvPr id="10" name="Title 1">
            <a:extLst>
              <a:ext uri="{FF2B5EF4-FFF2-40B4-BE49-F238E27FC236}">
                <a16:creationId xmlns:a16="http://schemas.microsoft.com/office/drawing/2014/main" id="{46A4E2D6-6DA5-0142-ACF5-44A81D28CC3F}"/>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3367382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16A3C5-0C4C-7F41-BD2C-D02BFCF1B032}"/>
              </a:ext>
            </a:extLst>
          </p:cNvPr>
          <p:cNvSpPr>
            <a:spLocks noGrp="1"/>
          </p:cNvSpPr>
          <p:nvPr>
            <p:ph type="body" sz="quarter" idx="10"/>
          </p:nvPr>
        </p:nvSpPr>
        <p:spPr>
          <a:xfrm>
            <a:off x="1472475" y="3407229"/>
            <a:ext cx="1709928" cy="2612570"/>
          </a:xfrm>
        </p:spPr>
        <p:txBody>
          <a:bodyPr lIns="91440" rIns="9144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a:extLst>
              <a:ext uri="{FF2B5EF4-FFF2-40B4-BE49-F238E27FC236}">
                <a16:creationId xmlns:a16="http://schemas.microsoft.com/office/drawing/2014/main" id="{E7FFCC6A-C18B-A141-BF9C-A6F78E85D5DA}"/>
              </a:ext>
            </a:extLst>
          </p:cNvPr>
          <p:cNvSpPr>
            <a:spLocks noGrp="1"/>
          </p:cNvSpPr>
          <p:nvPr>
            <p:ph type="body" sz="quarter" idx="11" hasCustomPrompt="1"/>
          </p:nvPr>
        </p:nvSpPr>
        <p:spPr>
          <a:xfrm>
            <a:off x="3527421"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8CDB91C-2C06-EB4B-845A-86DE8363C161}"/>
              </a:ext>
            </a:extLst>
          </p:cNvPr>
          <p:cNvSpPr>
            <a:spLocks noGrp="1"/>
          </p:cNvSpPr>
          <p:nvPr>
            <p:ph type="body" sz="quarter" idx="12" hasCustomPrompt="1"/>
          </p:nvPr>
        </p:nvSpPr>
        <p:spPr>
          <a:xfrm>
            <a:off x="5573935"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759140B-4817-1141-951A-734E2E7A1AD0}"/>
              </a:ext>
            </a:extLst>
          </p:cNvPr>
          <p:cNvSpPr>
            <a:spLocks noGrp="1"/>
          </p:cNvSpPr>
          <p:nvPr>
            <p:ph type="body" sz="quarter" idx="13" hasCustomPrompt="1"/>
          </p:nvPr>
        </p:nvSpPr>
        <p:spPr>
          <a:xfrm>
            <a:off x="7635287" y="2253342"/>
            <a:ext cx="1709928" cy="3766457"/>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B5681F9E-ACF6-A649-8B89-B597C865FF08}"/>
              </a:ext>
            </a:extLst>
          </p:cNvPr>
          <p:cNvSpPr>
            <a:spLocks noGrp="1"/>
          </p:cNvSpPr>
          <p:nvPr>
            <p:ph type="body" sz="quarter" idx="14" hasCustomPrompt="1"/>
          </p:nvPr>
        </p:nvSpPr>
        <p:spPr>
          <a:xfrm>
            <a:off x="9698349" y="3407228"/>
            <a:ext cx="1709928" cy="2612571"/>
          </a:xfrm>
        </p:spPr>
        <p:txBody>
          <a:bodyPr lIns="91440" rIns="91440">
            <a:norm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BEEEDF2-CBF0-1F48-A5C3-62E5C4B36A75}"/>
              </a:ext>
            </a:extLst>
          </p:cNvPr>
          <p:cNvCxnSpPr>
            <a:cxnSpLocks/>
          </p:cNvCxnSpPr>
          <p:nvPr userDrawn="1"/>
        </p:nvCxnSpPr>
        <p:spPr>
          <a:xfrm>
            <a:off x="3406398"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B6D9C2-CBF8-CA4D-8F0B-8ECBB0DF59A4}"/>
              </a:ext>
            </a:extLst>
          </p:cNvPr>
          <p:cNvCxnSpPr>
            <a:cxnSpLocks/>
          </p:cNvCxnSpPr>
          <p:nvPr userDrawn="1"/>
        </p:nvCxnSpPr>
        <p:spPr>
          <a:xfrm>
            <a:off x="5452912"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A29064-6019-C745-9B60-04FD92DB9198}"/>
              </a:ext>
            </a:extLst>
          </p:cNvPr>
          <p:cNvCxnSpPr>
            <a:cxnSpLocks/>
          </p:cNvCxnSpPr>
          <p:nvPr userDrawn="1"/>
        </p:nvCxnSpPr>
        <p:spPr>
          <a:xfrm>
            <a:off x="7514264" y="2253343"/>
            <a:ext cx="0" cy="376645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84954B-1952-F746-8661-2B90D6A354A0}"/>
              </a:ext>
            </a:extLst>
          </p:cNvPr>
          <p:cNvCxnSpPr>
            <a:cxnSpLocks/>
          </p:cNvCxnSpPr>
          <p:nvPr userDrawn="1"/>
        </p:nvCxnSpPr>
        <p:spPr>
          <a:xfrm>
            <a:off x="1351455"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E28B89-69FC-104A-A18E-A4337DAB0E36}"/>
              </a:ext>
            </a:extLst>
          </p:cNvPr>
          <p:cNvCxnSpPr>
            <a:cxnSpLocks/>
          </p:cNvCxnSpPr>
          <p:nvPr userDrawn="1"/>
        </p:nvCxnSpPr>
        <p:spPr>
          <a:xfrm>
            <a:off x="9577326" y="3407228"/>
            <a:ext cx="0" cy="26125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A98D4C44-7A61-D64E-8A57-633263E71116}"/>
              </a:ext>
            </a:extLst>
          </p:cNvPr>
          <p:cNvSpPr>
            <a:spLocks noGrp="1"/>
          </p:cNvSpPr>
          <p:nvPr>
            <p:ph type="body" sz="quarter" idx="15" hasCustomPrompt="1"/>
          </p:nvPr>
        </p:nvSpPr>
        <p:spPr>
          <a:xfrm>
            <a:off x="1351455"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18" name="Text Placeholder 3">
            <a:extLst>
              <a:ext uri="{FF2B5EF4-FFF2-40B4-BE49-F238E27FC236}">
                <a16:creationId xmlns:a16="http://schemas.microsoft.com/office/drawing/2014/main" id="{959A0448-DB5F-C24A-9B43-AD17EA17158C}"/>
              </a:ext>
            </a:extLst>
          </p:cNvPr>
          <p:cNvSpPr>
            <a:spLocks noGrp="1"/>
          </p:cNvSpPr>
          <p:nvPr>
            <p:ph type="body" sz="quarter" idx="16" hasCustomPrompt="1"/>
          </p:nvPr>
        </p:nvSpPr>
        <p:spPr>
          <a:xfrm>
            <a:off x="3406398" y="1519028"/>
            <a:ext cx="1837944" cy="734313"/>
          </a:xfrm>
        </p:spPr>
        <p:txBody>
          <a:bodyPr lIns="0" rIns="0" bIns="228600" anchor="b" anchorCtr="0">
            <a:normAutofit/>
          </a:bodyPr>
          <a:lstStyle>
            <a:lvl1pPr>
              <a:defRPr>
                <a:solidFill>
                  <a:schemeClr val="accent1"/>
                </a:solidFill>
              </a:defRPr>
            </a:lvl1pPr>
          </a:lstStyle>
          <a:p>
            <a:pPr lvl="0"/>
            <a:r>
              <a:rPr lang="en-US" dirty="0"/>
              <a:t>Date</a:t>
            </a:r>
          </a:p>
        </p:txBody>
      </p:sp>
      <p:sp>
        <p:nvSpPr>
          <p:cNvPr id="19" name="Text Placeholder 3">
            <a:extLst>
              <a:ext uri="{FF2B5EF4-FFF2-40B4-BE49-F238E27FC236}">
                <a16:creationId xmlns:a16="http://schemas.microsoft.com/office/drawing/2014/main" id="{4E54B4AA-1025-5741-921B-DB01C970E66D}"/>
              </a:ext>
            </a:extLst>
          </p:cNvPr>
          <p:cNvSpPr>
            <a:spLocks noGrp="1"/>
          </p:cNvSpPr>
          <p:nvPr>
            <p:ph type="body" sz="quarter" idx="17" hasCustomPrompt="1"/>
          </p:nvPr>
        </p:nvSpPr>
        <p:spPr>
          <a:xfrm>
            <a:off x="5452912"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0" name="Text Placeholder 3">
            <a:extLst>
              <a:ext uri="{FF2B5EF4-FFF2-40B4-BE49-F238E27FC236}">
                <a16:creationId xmlns:a16="http://schemas.microsoft.com/office/drawing/2014/main" id="{6EB17093-DBCA-2E49-9DDE-5D6763F09EC6}"/>
              </a:ext>
            </a:extLst>
          </p:cNvPr>
          <p:cNvSpPr>
            <a:spLocks noGrp="1"/>
          </p:cNvSpPr>
          <p:nvPr>
            <p:ph type="body" sz="quarter" idx="18" hasCustomPrompt="1"/>
          </p:nvPr>
        </p:nvSpPr>
        <p:spPr>
          <a:xfrm>
            <a:off x="7514264" y="1519028"/>
            <a:ext cx="1837944" cy="734314"/>
          </a:xfrm>
        </p:spPr>
        <p:txBody>
          <a:bodyPr lIns="0" rIns="0" bIns="228600" anchor="b" anchorCtr="0">
            <a:normAutofit/>
          </a:bodyPr>
          <a:lstStyle>
            <a:lvl1pPr>
              <a:defRPr>
                <a:solidFill>
                  <a:schemeClr val="accent1"/>
                </a:solidFill>
              </a:defRPr>
            </a:lvl1pPr>
          </a:lstStyle>
          <a:p>
            <a:pPr lvl="0"/>
            <a:r>
              <a:rPr lang="en-US" dirty="0"/>
              <a:t>Date</a:t>
            </a:r>
          </a:p>
        </p:txBody>
      </p:sp>
      <p:sp>
        <p:nvSpPr>
          <p:cNvPr id="21" name="Text Placeholder 3">
            <a:extLst>
              <a:ext uri="{FF2B5EF4-FFF2-40B4-BE49-F238E27FC236}">
                <a16:creationId xmlns:a16="http://schemas.microsoft.com/office/drawing/2014/main" id="{863C5C03-B79D-9344-9467-D33AF7BCCB58}"/>
              </a:ext>
            </a:extLst>
          </p:cNvPr>
          <p:cNvSpPr>
            <a:spLocks noGrp="1"/>
          </p:cNvSpPr>
          <p:nvPr>
            <p:ph type="body" sz="quarter" idx="19" hasCustomPrompt="1"/>
          </p:nvPr>
        </p:nvSpPr>
        <p:spPr>
          <a:xfrm>
            <a:off x="9577326" y="1519029"/>
            <a:ext cx="1837944" cy="1888199"/>
          </a:xfrm>
        </p:spPr>
        <p:txBody>
          <a:bodyPr lIns="0" rIns="0" bIns="228600" anchor="b" anchorCtr="0">
            <a:normAutofit/>
          </a:bodyPr>
          <a:lstStyle>
            <a:lvl1pPr>
              <a:defRPr>
                <a:solidFill>
                  <a:schemeClr val="accent1"/>
                </a:solidFill>
              </a:defRPr>
            </a:lvl1pPr>
          </a:lstStyle>
          <a:p>
            <a:pPr lvl="0"/>
            <a:r>
              <a:rPr lang="en-US" dirty="0"/>
              <a:t>Date</a:t>
            </a:r>
          </a:p>
        </p:txBody>
      </p:sp>
      <p:sp>
        <p:nvSpPr>
          <p:cNvPr id="25" name="Title 1">
            <a:extLst>
              <a:ext uri="{FF2B5EF4-FFF2-40B4-BE49-F238E27FC236}">
                <a16:creationId xmlns:a16="http://schemas.microsoft.com/office/drawing/2014/main" id="{3BBEE3A9-14DA-E442-A766-9F6FB263F76D}"/>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3007988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hapter 1.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3AC8F3-4151-CB4D-ABD4-CA683F843573}"/>
              </a:ext>
            </a:extLst>
          </p:cNvPr>
          <p:cNvSpPr>
            <a:spLocks noGrp="1"/>
          </p:cNvSpPr>
          <p:nvPr>
            <p:ph sz="quarter" idx="14" hasCustomPrompt="1"/>
          </p:nvPr>
        </p:nvSpPr>
        <p:spPr>
          <a:xfrm>
            <a:off x="910364" y="914399"/>
            <a:ext cx="4725390" cy="5029199"/>
          </a:xfrm>
        </p:spPr>
        <p:txBody>
          <a:bodyPr anchor="ctr"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5" name="Content Placeholder 2">
            <a:extLst>
              <a:ext uri="{FF2B5EF4-FFF2-40B4-BE49-F238E27FC236}">
                <a16:creationId xmlns:a16="http://schemas.microsoft.com/office/drawing/2014/main" id="{D44E2BBB-CE38-AB4E-93A3-4E248B33C948}"/>
              </a:ext>
            </a:extLst>
          </p:cNvPr>
          <p:cNvSpPr>
            <a:spLocks noGrp="1"/>
          </p:cNvSpPr>
          <p:nvPr>
            <p:ph sz="quarter" idx="24" hasCustomPrompt="1"/>
          </p:nvPr>
        </p:nvSpPr>
        <p:spPr>
          <a:xfrm>
            <a:off x="6552210" y="914400"/>
            <a:ext cx="4725390" cy="5029198"/>
          </a:xfrm>
        </p:spPr>
        <p:txBody>
          <a:bodyPr anchor="ctr" anchorCtr="0"/>
          <a:lstStyle>
            <a:lvl1pPr>
              <a:defRPr/>
            </a:lvl1pPr>
            <a:lvl2pPr>
              <a:defRPr>
                <a:solidFill>
                  <a:schemeClr val="tx1"/>
                </a:solidFill>
              </a:defRPr>
            </a:lvl2pPr>
            <a:lvl3pPr>
              <a:defRPr/>
            </a:lvl3pPr>
            <a:lvl4pPr>
              <a:defRPr/>
            </a:lvl4pPr>
            <a:lvl5pPr>
              <a:defRPr/>
            </a:lvl5pPr>
          </a:lstStyle>
          <a:p>
            <a:pPr lvl="0"/>
            <a:r>
              <a:rPr lang="en-US" dirty="0"/>
              <a:t>First level bullets</a:t>
            </a:r>
          </a:p>
          <a:p>
            <a:pPr lvl="1"/>
            <a:r>
              <a:rPr lang="en-US" dirty="0"/>
              <a:t>Second level bullets</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3626206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76172"/>
            <a:ext cx="2651760" cy="213301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3332479" y="1576172"/>
            <a:ext cx="2651760" cy="2133022"/>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6207760" y="1576170"/>
            <a:ext cx="2651760" cy="2133023"/>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Picture Placeholder 10">
            <a:extLst>
              <a:ext uri="{FF2B5EF4-FFF2-40B4-BE49-F238E27FC236}">
                <a16:creationId xmlns:a16="http://schemas.microsoft.com/office/drawing/2014/main" id="{92671105-6192-46DB-B120-D59094B55A07}"/>
              </a:ext>
            </a:extLst>
          </p:cNvPr>
          <p:cNvSpPr>
            <a:spLocks noGrp="1"/>
          </p:cNvSpPr>
          <p:nvPr>
            <p:ph type="pic" sz="quarter" idx="13" hasCustomPrompt="1"/>
          </p:nvPr>
        </p:nvSpPr>
        <p:spPr>
          <a:xfrm>
            <a:off x="9083040" y="1576170"/>
            <a:ext cx="2651760" cy="2133024"/>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1" name="Text Placeholder 3">
            <a:extLst>
              <a:ext uri="{FF2B5EF4-FFF2-40B4-BE49-F238E27FC236}">
                <a16:creationId xmlns:a16="http://schemas.microsoft.com/office/drawing/2014/main" id="{37AD5475-856B-3F4F-91AC-25F2CC832737}"/>
              </a:ext>
            </a:extLst>
          </p:cNvPr>
          <p:cNvSpPr>
            <a:spLocks noGrp="1"/>
          </p:cNvSpPr>
          <p:nvPr>
            <p:ph type="body" sz="quarter" idx="14"/>
          </p:nvPr>
        </p:nvSpPr>
        <p:spPr>
          <a:xfrm>
            <a:off x="457200" y="3709193"/>
            <a:ext cx="2651760" cy="2310607"/>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a:extLst>
              <a:ext uri="{FF2B5EF4-FFF2-40B4-BE49-F238E27FC236}">
                <a16:creationId xmlns:a16="http://schemas.microsoft.com/office/drawing/2014/main" id="{55BCBCA4-317B-A848-95DD-483AC3C59508}"/>
              </a:ext>
            </a:extLst>
          </p:cNvPr>
          <p:cNvSpPr>
            <a:spLocks noGrp="1"/>
          </p:cNvSpPr>
          <p:nvPr>
            <p:ph type="body" sz="quarter" idx="15"/>
          </p:nvPr>
        </p:nvSpPr>
        <p:spPr>
          <a:xfrm>
            <a:off x="3332480" y="3709193"/>
            <a:ext cx="2651760" cy="2310607"/>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3">
            <a:extLst>
              <a:ext uri="{FF2B5EF4-FFF2-40B4-BE49-F238E27FC236}">
                <a16:creationId xmlns:a16="http://schemas.microsoft.com/office/drawing/2014/main" id="{EB56476D-2A23-3446-BAC2-2F2BDC12AD30}"/>
              </a:ext>
            </a:extLst>
          </p:cNvPr>
          <p:cNvSpPr>
            <a:spLocks noGrp="1"/>
          </p:cNvSpPr>
          <p:nvPr>
            <p:ph type="body" sz="quarter" idx="16"/>
          </p:nvPr>
        </p:nvSpPr>
        <p:spPr>
          <a:xfrm>
            <a:off x="6207760" y="3709192"/>
            <a:ext cx="2651760" cy="2310607"/>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3">
            <a:extLst>
              <a:ext uri="{FF2B5EF4-FFF2-40B4-BE49-F238E27FC236}">
                <a16:creationId xmlns:a16="http://schemas.microsoft.com/office/drawing/2014/main" id="{CE9CD2CA-1D62-1744-B0BB-45977F51FDD3}"/>
              </a:ext>
            </a:extLst>
          </p:cNvPr>
          <p:cNvSpPr>
            <a:spLocks noGrp="1"/>
          </p:cNvSpPr>
          <p:nvPr>
            <p:ph type="body" sz="quarter" idx="17"/>
          </p:nvPr>
        </p:nvSpPr>
        <p:spPr>
          <a:xfrm>
            <a:off x="9083040" y="3709192"/>
            <a:ext cx="2651760" cy="2310607"/>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a:extLst>
              <a:ext uri="{FF2B5EF4-FFF2-40B4-BE49-F238E27FC236}">
                <a16:creationId xmlns:a16="http://schemas.microsoft.com/office/drawing/2014/main" id="{24BBDA63-6704-2C48-A629-D1301E23058E}"/>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964558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164901"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702443"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239985" y="1595972"/>
            <a:ext cx="2816352" cy="2134779"/>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33AFCCA2-50AE-A24C-8EE2-A3ADFB19FE6F}"/>
              </a:ext>
            </a:extLst>
          </p:cNvPr>
          <p:cNvSpPr>
            <a:spLocks noGrp="1"/>
          </p:cNvSpPr>
          <p:nvPr>
            <p:ph type="body" sz="quarter" idx="14"/>
          </p:nvPr>
        </p:nvSpPr>
        <p:spPr>
          <a:xfrm>
            <a:off x="1164901" y="3730753"/>
            <a:ext cx="2816352" cy="2289048"/>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a:extLst>
              <a:ext uri="{FF2B5EF4-FFF2-40B4-BE49-F238E27FC236}">
                <a16:creationId xmlns:a16="http://schemas.microsoft.com/office/drawing/2014/main" id="{2DFB645A-A151-4945-849A-0FB145E3A5B2}"/>
              </a:ext>
            </a:extLst>
          </p:cNvPr>
          <p:cNvSpPr>
            <a:spLocks noGrp="1"/>
          </p:cNvSpPr>
          <p:nvPr>
            <p:ph type="body" sz="quarter" idx="15"/>
          </p:nvPr>
        </p:nvSpPr>
        <p:spPr>
          <a:xfrm>
            <a:off x="4702443" y="3730753"/>
            <a:ext cx="2816352" cy="2289048"/>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a:extLst>
              <a:ext uri="{FF2B5EF4-FFF2-40B4-BE49-F238E27FC236}">
                <a16:creationId xmlns:a16="http://schemas.microsoft.com/office/drawing/2014/main" id="{DF6F6B5E-12B6-C641-94A8-6C2A26E22115}"/>
              </a:ext>
            </a:extLst>
          </p:cNvPr>
          <p:cNvSpPr>
            <a:spLocks noGrp="1"/>
          </p:cNvSpPr>
          <p:nvPr>
            <p:ph type="body" sz="quarter" idx="16"/>
          </p:nvPr>
        </p:nvSpPr>
        <p:spPr>
          <a:xfrm>
            <a:off x="8239985" y="3730752"/>
            <a:ext cx="2816352" cy="2289048"/>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a:extLst>
              <a:ext uri="{FF2B5EF4-FFF2-40B4-BE49-F238E27FC236}">
                <a16:creationId xmlns:a16="http://schemas.microsoft.com/office/drawing/2014/main" id="{38871D5E-1D6E-A549-8026-5381F4E9E3B7}"/>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850705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Container 8">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8" name="Picture Placeholder 10">
            <a:extLst>
              <a:ext uri="{FF2B5EF4-FFF2-40B4-BE49-F238E27FC236}">
                <a16:creationId xmlns:a16="http://schemas.microsoft.com/office/drawing/2014/main" id="{3C87B226-FB09-4A65-8099-8300B588C926}"/>
              </a:ext>
            </a:extLst>
          </p:cNvPr>
          <p:cNvSpPr>
            <a:spLocks noGrp="1"/>
          </p:cNvSpPr>
          <p:nvPr>
            <p:ph type="pic" sz="quarter" idx="11" hasCustomPrompt="1"/>
          </p:nvPr>
        </p:nvSpPr>
        <p:spPr>
          <a:xfrm>
            <a:off x="4294632"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9" name="Picture Placeholder 10">
            <a:extLst>
              <a:ext uri="{FF2B5EF4-FFF2-40B4-BE49-F238E27FC236}">
                <a16:creationId xmlns:a16="http://schemas.microsoft.com/office/drawing/2014/main" id="{2DB8703F-F124-4DFE-A671-6E977F384329}"/>
              </a:ext>
            </a:extLst>
          </p:cNvPr>
          <p:cNvSpPr>
            <a:spLocks noGrp="1"/>
          </p:cNvSpPr>
          <p:nvPr>
            <p:ph type="pic" sz="quarter" idx="12" hasCustomPrompt="1"/>
          </p:nvPr>
        </p:nvSpPr>
        <p:spPr>
          <a:xfrm>
            <a:off x="8132064" y="1595972"/>
            <a:ext cx="3602736" cy="2518825"/>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p:nvPr>
        </p:nvSpPr>
        <p:spPr>
          <a:xfrm>
            <a:off x="457200" y="4114797"/>
            <a:ext cx="3602736" cy="1905003"/>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p:nvPr>
        </p:nvSpPr>
        <p:spPr>
          <a:xfrm>
            <a:off x="4294632" y="4114797"/>
            <a:ext cx="3602736" cy="1905003"/>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p:nvPr>
        </p:nvSpPr>
        <p:spPr>
          <a:xfrm>
            <a:off x="8132064" y="4114796"/>
            <a:ext cx="3602736" cy="1905003"/>
          </a:xfrm>
          <a:noFill/>
        </p:spPr>
        <p:txBody>
          <a:bodyPr lIns="182880" tIns="182880" rIns="182880" bIns="18288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a:extLst>
              <a:ext uri="{FF2B5EF4-FFF2-40B4-BE49-F238E27FC236}">
                <a16:creationId xmlns:a16="http://schemas.microsoft.com/office/drawing/2014/main" id="{26B59EF5-B3B7-414E-AC79-1CA4B0BC599E}"/>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84467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ortfolio 2">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E39BAA0A-1D15-4442-8A84-8D3AC145956B}"/>
              </a:ext>
            </a:extLst>
          </p:cNvPr>
          <p:cNvSpPr>
            <a:spLocks noGrp="1"/>
          </p:cNvSpPr>
          <p:nvPr>
            <p:ph type="pic" sz="quarter" idx="10" hasCustomPrompt="1"/>
          </p:nvPr>
        </p:nvSpPr>
        <p:spPr>
          <a:xfrm>
            <a:off x="457200"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7" name="Picture Placeholder 10">
            <a:extLst>
              <a:ext uri="{FF2B5EF4-FFF2-40B4-BE49-F238E27FC236}">
                <a16:creationId xmlns:a16="http://schemas.microsoft.com/office/drawing/2014/main" id="{F50CF109-F6D8-A94B-BA11-4AB589AF744F}"/>
              </a:ext>
            </a:extLst>
          </p:cNvPr>
          <p:cNvSpPr>
            <a:spLocks noGrp="1"/>
          </p:cNvSpPr>
          <p:nvPr>
            <p:ph type="pic" sz="quarter" idx="11" hasCustomPrompt="1"/>
          </p:nvPr>
        </p:nvSpPr>
        <p:spPr>
          <a:xfrm>
            <a:off x="2734818"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8" name="Picture Placeholder 10">
            <a:extLst>
              <a:ext uri="{FF2B5EF4-FFF2-40B4-BE49-F238E27FC236}">
                <a16:creationId xmlns:a16="http://schemas.microsoft.com/office/drawing/2014/main" id="{D9B98B59-925E-904C-8AF6-41FF8D4D58B2}"/>
              </a:ext>
            </a:extLst>
          </p:cNvPr>
          <p:cNvSpPr>
            <a:spLocks noGrp="1"/>
          </p:cNvSpPr>
          <p:nvPr>
            <p:ph type="pic" sz="quarter" idx="12" hasCustomPrompt="1"/>
          </p:nvPr>
        </p:nvSpPr>
        <p:spPr>
          <a:xfrm>
            <a:off x="5012436"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49" name="Picture Placeholder 10">
            <a:extLst>
              <a:ext uri="{FF2B5EF4-FFF2-40B4-BE49-F238E27FC236}">
                <a16:creationId xmlns:a16="http://schemas.microsoft.com/office/drawing/2014/main" id="{E1A58935-4C13-BB40-8D59-78EA0AB8D2F6}"/>
              </a:ext>
            </a:extLst>
          </p:cNvPr>
          <p:cNvSpPr>
            <a:spLocks noGrp="1"/>
          </p:cNvSpPr>
          <p:nvPr>
            <p:ph type="pic" sz="quarter" idx="13" hasCustomPrompt="1"/>
          </p:nvPr>
        </p:nvSpPr>
        <p:spPr>
          <a:xfrm>
            <a:off x="7290054"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0" name="Picture Placeholder 10">
            <a:extLst>
              <a:ext uri="{FF2B5EF4-FFF2-40B4-BE49-F238E27FC236}">
                <a16:creationId xmlns:a16="http://schemas.microsoft.com/office/drawing/2014/main" id="{6289CEF7-8715-1343-9811-0CDD24B1176F}"/>
              </a:ext>
            </a:extLst>
          </p:cNvPr>
          <p:cNvSpPr>
            <a:spLocks noGrp="1"/>
          </p:cNvSpPr>
          <p:nvPr>
            <p:ph type="pic" sz="quarter" idx="14" hasCustomPrompt="1"/>
          </p:nvPr>
        </p:nvSpPr>
        <p:spPr>
          <a:xfrm>
            <a:off x="9567672" y="1575970"/>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1" name="Picture Placeholder 10">
            <a:extLst>
              <a:ext uri="{FF2B5EF4-FFF2-40B4-BE49-F238E27FC236}">
                <a16:creationId xmlns:a16="http://schemas.microsoft.com/office/drawing/2014/main" id="{CA5B165A-8302-5249-95AA-A4939F495A54}"/>
              </a:ext>
            </a:extLst>
          </p:cNvPr>
          <p:cNvSpPr>
            <a:spLocks noGrp="1"/>
          </p:cNvSpPr>
          <p:nvPr>
            <p:ph type="pic" sz="quarter" idx="15" hasCustomPrompt="1"/>
          </p:nvPr>
        </p:nvSpPr>
        <p:spPr>
          <a:xfrm>
            <a:off x="457200"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2" name="Picture Placeholder 10">
            <a:extLst>
              <a:ext uri="{FF2B5EF4-FFF2-40B4-BE49-F238E27FC236}">
                <a16:creationId xmlns:a16="http://schemas.microsoft.com/office/drawing/2014/main" id="{2AA73410-D4BD-184A-BC01-1A60CC1FCB0C}"/>
              </a:ext>
            </a:extLst>
          </p:cNvPr>
          <p:cNvSpPr>
            <a:spLocks noGrp="1"/>
          </p:cNvSpPr>
          <p:nvPr>
            <p:ph type="pic" sz="quarter" idx="16" hasCustomPrompt="1"/>
          </p:nvPr>
        </p:nvSpPr>
        <p:spPr>
          <a:xfrm>
            <a:off x="2734818"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3" name="Picture Placeholder 10">
            <a:extLst>
              <a:ext uri="{FF2B5EF4-FFF2-40B4-BE49-F238E27FC236}">
                <a16:creationId xmlns:a16="http://schemas.microsoft.com/office/drawing/2014/main" id="{DC09D38E-7862-E745-BA46-3343974A2AA8}"/>
              </a:ext>
            </a:extLst>
          </p:cNvPr>
          <p:cNvSpPr>
            <a:spLocks noGrp="1"/>
          </p:cNvSpPr>
          <p:nvPr>
            <p:ph type="pic" sz="quarter" idx="17" hasCustomPrompt="1"/>
          </p:nvPr>
        </p:nvSpPr>
        <p:spPr>
          <a:xfrm>
            <a:off x="5012436"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4" name="Picture Placeholder 10">
            <a:extLst>
              <a:ext uri="{FF2B5EF4-FFF2-40B4-BE49-F238E27FC236}">
                <a16:creationId xmlns:a16="http://schemas.microsoft.com/office/drawing/2014/main" id="{633D1073-889C-1747-BCC0-64863231AB8C}"/>
              </a:ext>
            </a:extLst>
          </p:cNvPr>
          <p:cNvSpPr>
            <a:spLocks noGrp="1"/>
          </p:cNvSpPr>
          <p:nvPr>
            <p:ph type="pic" sz="quarter" idx="18" hasCustomPrompt="1"/>
          </p:nvPr>
        </p:nvSpPr>
        <p:spPr>
          <a:xfrm>
            <a:off x="7290054"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55" name="Picture Placeholder 10">
            <a:extLst>
              <a:ext uri="{FF2B5EF4-FFF2-40B4-BE49-F238E27FC236}">
                <a16:creationId xmlns:a16="http://schemas.microsoft.com/office/drawing/2014/main" id="{C1F76A3A-43B4-9545-B6AB-1607A5CF8C18}"/>
              </a:ext>
            </a:extLst>
          </p:cNvPr>
          <p:cNvSpPr>
            <a:spLocks noGrp="1"/>
          </p:cNvSpPr>
          <p:nvPr>
            <p:ph type="pic" sz="quarter" idx="19" hasCustomPrompt="1"/>
          </p:nvPr>
        </p:nvSpPr>
        <p:spPr>
          <a:xfrm>
            <a:off x="9567672" y="3833616"/>
            <a:ext cx="2167128" cy="2167128"/>
          </a:xfrm>
          <a:prstGeom prst="rect">
            <a:avLst/>
          </a:prstGeom>
          <a:solidFill>
            <a:schemeClr val="tx1"/>
          </a:solidFill>
        </p:spPr>
        <p:txBody>
          <a:bodyPr/>
          <a:lstStyle>
            <a:lvl1pPr marL="0" indent="0" algn="ctr">
              <a:buNone/>
              <a:defRPr sz="1000"/>
            </a:lvl1pPr>
          </a:lstStyle>
          <a:p>
            <a:r>
              <a:rPr lang="fr-FR"/>
              <a:t>	</a:t>
            </a:r>
          </a:p>
          <a:p>
            <a:endParaRPr lang="fr-FR"/>
          </a:p>
          <a:p>
            <a:r>
              <a:rPr lang="fr-FR"/>
              <a:t>PICTURE</a:t>
            </a:r>
          </a:p>
        </p:txBody>
      </p:sp>
      <p:sp>
        <p:nvSpPr>
          <p:cNvPr id="15" name="Title 1">
            <a:extLst>
              <a:ext uri="{FF2B5EF4-FFF2-40B4-BE49-F238E27FC236}">
                <a16:creationId xmlns:a16="http://schemas.microsoft.com/office/drawing/2014/main" id="{81202AF0-1812-6940-AF56-2125409BFD3E}"/>
              </a:ext>
            </a:extLst>
          </p:cNvPr>
          <p:cNvSpPr>
            <a:spLocks noGrp="1"/>
          </p:cNvSpPr>
          <p:nvPr>
            <p:ph type="title"/>
          </p:nvPr>
        </p:nvSpPr>
        <p:spPr>
          <a:xfrm>
            <a:off x="457200" y="265176"/>
            <a:ext cx="11277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040153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hapter 1.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2176CC-8E62-7548-AD47-9BAC45ECB832}"/>
              </a:ext>
            </a:extLst>
          </p:cNvPr>
          <p:cNvSpPr/>
          <p:nvPr userDrawn="1"/>
        </p:nvSpPr>
        <p:spPr>
          <a:xfrm>
            <a:off x="0" y="228600"/>
            <a:ext cx="1866900"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Picture Placeholder 10">
            <a:extLst>
              <a:ext uri="{FF2B5EF4-FFF2-40B4-BE49-F238E27FC236}">
                <a16:creationId xmlns:a16="http://schemas.microsoft.com/office/drawing/2014/main" id="{EA1A9CAD-C0B9-FD45-B641-49FF60C79407}"/>
              </a:ext>
            </a:extLst>
          </p:cNvPr>
          <p:cNvSpPr>
            <a:spLocks noGrp="1"/>
          </p:cNvSpPr>
          <p:nvPr>
            <p:ph type="pic" sz="quarter" idx="10" hasCustomPrompt="1"/>
          </p:nvPr>
        </p:nvSpPr>
        <p:spPr>
          <a:xfrm>
            <a:off x="914400" y="914400"/>
            <a:ext cx="4724400" cy="50292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4">
            <a:extLst>
              <a:ext uri="{FF2B5EF4-FFF2-40B4-BE49-F238E27FC236}">
                <a16:creationId xmlns:a16="http://schemas.microsoft.com/office/drawing/2014/main" id="{F09B6C71-E9AB-604A-9367-6817E3773B5C}"/>
              </a:ext>
            </a:extLst>
          </p:cNvPr>
          <p:cNvSpPr>
            <a:spLocks noGrp="1"/>
          </p:cNvSpPr>
          <p:nvPr>
            <p:ph type="body" sz="quarter" idx="29"/>
          </p:nvPr>
        </p:nvSpPr>
        <p:spPr>
          <a:xfrm>
            <a:off x="6556246" y="1557838"/>
            <a:ext cx="4721354"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a:extLst>
              <a:ext uri="{FF2B5EF4-FFF2-40B4-BE49-F238E27FC236}">
                <a16:creationId xmlns:a16="http://schemas.microsoft.com/office/drawing/2014/main" id="{C3D0A84D-0FFA-544B-B209-469E7190A78A}"/>
              </a:ext>
            </a:extLst>
          </p:cNvPr>
          <p:cNvSpPr>
            <a:spLocks noGrp="1"/>
          </p:cNvSpPr>
          <p:nvPr>
            <p:ph type="title"/>
          </p:nvPr>
        </p:nvSpPr>
        <p:spPr>
          <a:xfrm>
            <a:off x="6553200" y="265176"/>
            <a:ext cx="518160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730013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 y="0"/>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4" name="Text Placeholder 4">
            <a:extLst>
              <a:ext uri="{FF2B5EF4-FFF2-40B4-BE49-F238E27FC236}">
                <a16:creationId xmlns:a16="http://schemas.microsoft.com/office/drawing/2014/main" id="{A80B8413-F637-F74B-922B-C221E3FCBD18}"/>
              </a:ext>
            </a:extLst>
          </p:cNvPr>
          <p:cNvSpPr>
            <a:spLocks noGrp="1"/>
          </p:cNvSpPr>
          <p:nvPr>
            <p:ph type="body" sz="quarter" idx="29"/>
          </p:nvPr>
        </p:nvSpPr>
        <p:spPr>
          <a:xfrm>
            <a:off x="6556246" y="1557838"/>
            <a:ext cx="4721354"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a:extLst>
              <a:ext uri="{FF2B5EF4-FFF2-40B4-BE49-F238E27FC236}">
                <a16:creationId xmlns:a16="http://schemas.microsoft.com/office/drawing/2014/main" id="{81E66940-3209-6649-B6DF-C231194D6987}"/>
              </a:ext>
            </a:extLst>
          </p:cNvPr>
          <p:cNvSpPr>
            <a:spLocks noGrp="1"/>
          </p:cNvSpPr>
          <p:nvPr>
            <p:ph type="title"/>
          </p:nvPr>
        </p:nvSpPr>
        <p:spPr>
          <a:xfrm>
            <a:off x="6553202" y="265176"/>
            <a:ext cx="5181598"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9470552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6550152" y="1"/>
            <a:ext cx="5638801" cy="6857999"/>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
        <p:nvSpPr>
          <p:cNvPr id="5" name="Content Placeholder 3">
            <a:extLst>
              <a:ext uri="{FF2B5EF4-FFF2-40B4-BE49-F238E27FC236}">
                <a16:creationId xmlns:a16="http://schemas.microsoft.com/office/drawing/2014/main" id="{2E73C82B-50AF-6247-8EDD-49C096632AA9}"/>
              </a:ext>
            </a:extLst>
          </p:cNvPr>
          <p:cNvSpPr>
            <a:spLocks noGrp="1"/>
          </p:cNvSpPr>
          <p:nvPr>
            <p:ph sz="quarter" idx="11"/>
          </p:nvPr>
        </p:nvSpPr>
        <p:spPr>
          <a:xfrm>
            <a:off x="914400" y="1557838"/>
            <a:ext cx="4721354"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a:extLst>
              <a:ext uri="{FF2B5EF4-FFF2-40B4-BE49-F238E27FC236}">
                <a16:creationId xmlns:a16="http://schemas.microsoft.com/office/drawing/2014/main" id="{B979C12A-26C7-1248-9285-77621EAB55AC}"/>
              </a:ext>
            </a:extLst>
          </p:cNvPr>
          <p:cNvSpPr>
            <a:spLocks noGrp="1"/>
          </p:cNvSpPr>
          <p:nvPr>
            <p:ph type="title"/>
          </p:nvPr>
        </p:nvSpPr>
        <p:spPr>
          <a:xfrm>
            <a:off x="457200" y="265176"/>
            <a:ext cx="5178554"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3407986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ainer 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57200" y="457200"/>
            <a:ext cx="8650111" cy="55626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6" name="Text Placeholder 28">
            <a:extLst>
              <a:ext uri="{FF2B5EF4-FFF2-40B4-BE49-F238E27FC236}">
                <a16:creationId xmlns:a16="http://schemas.microsoft.com/office/drawing/2014/main" id="{DD774841-65E7-364B-80D9-BB66CDCAD435}"/>
              </a:ext>
            </a:extLst>
          </p:cNvPr>
          <p:cNvSpPr>
            <a:spLocks noGrp="1"/>
          </p:cNvSpPr>
          <p:nvPr>
            <p:ph type="body" sz="quarter" idx="24" hasCustomPrompt="1"/>
          </p:nvPr>
        </p:nvSpPr>
        <p:spPr>
          <a:xfrm>
            <a:off x="8650108" y="1905508"/>
            <a:ext cx="3081529" cy="3046988"/>
          </a:xfrm>
          <a:solidFill>
            <a:schemeClr val="accent1"/>
          </a:solidFill>
        </p:spPr>
        <p:txBody>
          <a:bodyPr lIns="274320" tIns="274320" rIns="274320" bIns="274320" anchor="ctr" anchorCtr="0">
            <a:spAutoFit/>
          </a:bodyPr>
          <a:lstStyle>
            <a:lvl1pPr marL="0" indent="0" algn="l">
              <a:lnSpc>
                <a:spcPct val="100000"/>
              </a:lnSpc>
              <a:buNone/>
              <a:defRPr sz="1800" b="0" cap="none" spc="50" baseline="0">
                <a:solidFill>
                  <a:schemeClr val="bg1"/>
                </a:solidFill>
              </a:defRPr>
            </a:lvl1pPr>
            <a:lvl3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solidFill>
                  <a:schemeClr val="bg1"/>
                </a:solidFill>
              </a:defRPr>
            </a:lvl3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dirty="0"/>
              <a:t>Lorem ipsum dolor sit amet, consectetur adipiscing elit, sed do eiusmod tempor incididunt ut labore et dolore magna aliqua. Lorem ipsum dolor sit amet, consectetur adipiscing elit, sed do</a:t>
            </a:r>
          </a:p>
        </p:txBody>
      </p:sp>
    </p:spTree>
    <p:extLst>
      <p:ext uri="{BB962C8B-B14F-4D97-AF65-F5344CB8AC3E}">
        <p14:creationId xmlns:p14="http://schemas.microsoft.com/office/powerpoint/2010/main" val="3132194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Container 6">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9CBB099-EFB7-7E42-A77E-D18ACD563F2D}"/>
              </a:ext>
            </a:extLst>
          </p:cNvPr>
          <p:cNvSpPr>
            <a:spLocks noGrp="1"/>
          </p:cNvSpPr>
          <p:nvPr>
            <p:ph sz="quarter" idx="11"/>
          </p:nvPr>
        </p:nvSpPr>
        <p:spPr>
          <a:xfrm>
            <a:off x="914400" y="1557838"/>
            <a:ext cx="3044952" cy="4385760"/>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a:extLst>
              <a:ext uri="{FF2B5EF4-FFF2-40B4-BE49-F238E27FC236}">
                <a16:creationId xmlns:a16="http://schemas.microsoft.com/office/drawing/2014/main" id="{2515BBD8-5DBA-504E-A0B9-6A2B243F8327}"/>
              </a:ext>
            </a:extLst>
          </p:cNvPr>
          <p:cNvSpPr>
            <a:spLocks noGrp="1"/>
          </p:cNvSpPr>
          <p:nvPr>
            <p:ph sz="quarter" idx="24"/>
          </p:nvPr>
        </p:nvSpPr>
        <p:spPr>
          <a:xfrm>
            <a:off x="4873625" y="457200"/>
            <a:ext cx="6861175" cy="5943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a:extLst>
              <a:ext uri="{FF2B5EF4-FFF2-40B4-BE49-F238E27FC236}">
                <a16:creationId xmlns:a16="http://schemas.microsoft.com/office/drawing/2014/main" id="{F32F7EA4-C300-B647-AFBF-5E20E5319EBF}"/>
              </a:ext>
            </a:extLst>
          </p:cNvPr>
          <p:cNvSpPr>
            <a:spLocks noGrp="1"/>
          </p:cNvSpPr>
          <p:nvPr>
            <p:ph type="title"/>
          </p:nvPr>
        </p:nvSpPr>
        <p:spPr>
          <a:xfrm>
            <a:off x="457200" y="265176"/>
            <a:ext cx="3502152"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319228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6B124-B2BF-FA46-A23D-B87EB25472D9}"/>
              </a:ext>
            </a:extLst>
          </p:cNvPr>
          <p:cNvSpPr/>
          <p:nvPr userDrawn="1"/>
        </p:nvSpPr>
        <p:spPr>
          <a:xfrm>
            <a:off x="6096000" y="0"/>
            <a:ext cx="6091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4">
            <a:extLst>
              <a:ext uri="{FF2B5EF4-FFF2-40B4-BE49-F238E27FC236}">
                <a16:creationId xmlns:a16="http://schemas.microsoft.com/office/drawing/2014/main" id="{2B805A18-D656-5942-8AF0-52455E767397}"/>
              </a:ext>
            </a:extLst>
          </p:cNvPr>
          <p:cNvSpPr>
            <a:spLocks noGrp="1"/>
          </p:cNvSpPr>
          <p:nvPr>
            <p:ph type="body" sz="quarter" idx="29" hasCustomPrompt="1"/>
          </p:nvPr>
        </p:nvSpPr>
        <p:spPr>
          <a:xfrm>
            <a:off x="7015471" y="914401"/>
            <a:ext cx="4261104" cy="1300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4"/>
            <a:r>
              <a:rPr lang="en-US" dirty="0"/>
              <a:t>Heading</a:t>
            </a:r>
          </a:p>
          <a:p>
            <a:pPr lvl="3"/>
            <a:r>
              <a:rPr lang="en-US" dirty="0"/>
              <a:t>Second level</a:t>
            </a:r>
          </a:p>
        </p:txBody>
      </p:sp>
      <p:sp>
        <p:nvSpPr>
          <p:cNvPr id="16" name="Text Placeholder 4">
            <a:extLst>
              <a:ext uri="{FF2B5EF4-FFF2-40B4-BE49-F238E27FC236}">
                <a16:creationId xmlns:a16="http://schemas.microsoft.com/office/drawing/2014/main" id="{7C229D9E-840D-6949-8568-859708391F5E}"/>
              </a:ext>
            </a:extLst>
          </p:cNvPr>
          <p:cNvSpPr>
            <a:spLocks noGrp="1"/>
          </p:cNvSpPr>
          <p:nvPr>
            <p:ph type="body" sz="quarter" idx="28" hasCustomPrompt="1"/>
          </p:nvPr>
        </p:nvSpPr>
        <p:spPr>
          <a:xfrm>
            <a:off x="914400" y="914401"/>
            <a:ext cx="4261104" cy="1300596"/>
          </a:xfrm>
        </p:spPr>
        <p:txBody>
          <a:bodyPr/>
          <a:lstStyle/>
          <a:p>
            <a:pPr lvl="4"/>
            <a:r>
              <a:rPr lang="en-US" dirty="0"/>
              <a:t>Heading</a:t>
            </a:r>
          </a:p>
          <a:p>
            <a:pPr lvl="3"/>
            <a:r>
              <a:rPr lang="en-US" dirty="0"/>
              <a:t>Second level</a:t>
            </a:r>
          </a:p>
        </p:txBody>
      </p:sp>
      <p:cxnSp>
        <p:nvCxnSpPr>
          <p:cNvPr id="4" name="Straight Connector 3">
            <a:extLst>
              <a:ext uri="{FF2B5EF4-FFF2-40B4-BE49-F238E27FC236}">
                <a16:creationId xmlns:a16="http://schemas.microsoft.com/office/drawing/2014/main" id="{9CA3722C-604C-0540-A445-6A8E4B7CF2FE}"/>
              </a:ext>
            </a:extLst>
          </p:cNvPr>
          <p:cNvCxnSpPr>
            <a:cxnSpLocks/>
          </p:cNvCxnSpPr>
          <p:nvPr userDrawn="1"/>
        </p:nvCxnSpPr>
        <p:spPr>
          <a:xfrm>
            <a:off x="12624391" y="2349353"/>
            <a:ext cx="0" cy="499262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67B97C42-3B75-614F-8863-0243B5BF98A7}"/>
              </a:ext>
            </a:extLst>
          </p:cNvPr>
          <p:cNvGrpSpPr/>
          <p:nvPr userDrawn="1"/>
        </p:nvGrpSpPr>
        <p:grpSpPr>
          <a:xfrm>
            <a:off x="914387" y="2692397"/>
            <a:ext cx="2556578" cy="0"/>
            <a:chOff x="1767688" y="3588133"/>
            <a:chExt cx="2556578" cy="0"/>
          </a:xfrm>
        </p:grpSpPr>
        <p:cxnSp>
          <p:nvCxnSpPr>
            <p:cNvPr id="7" name="Connecteur droit 11">
              <a:extLst>
                <a:ext uri="{FF2B5EF4-FFF2-40B4-BE49-F238E27FC236}">
                  <a16:creationId xmlns:a16="http://schemas.microsoft.com/office/drawing/2014/main" id="{C6BB96F8-A933-774A-943B-E43E8389CADB}"/>
                </a:ext>
              </a:extLst>
            </p:cNvPr>
            <p:cNvCxnSpPr/>
            <p:nvPr userDrawn="1"/>
          </p:nvCxnSpPr>
          <p:spPr>
            <a:xfrm>
              <a:off x="1767688" y="3588133"/>
              <a:ext cx="2556578"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12">
              <a:extLst>
                <a:ext uri="{FF2B5EF4-FFF2-40B4-BE49-F238E27FC236}">
                  <a16:creationId xmlns:a16="http://schemas.microsoft.com/office/drawing/2014/main" id="{0E8B262C-6FCC-C945-B299-B8BD186E00F1}"/>
                </a:ext>
              </a:extLst>
            </p:cNvPr>
            <p:cNvCxnSpPr>
              <a:cxnSpLocks/>
            </p:cNvCxnSpPr>
            <p:nvPr userDrawn="1"/>
          </p:nvCxnSpPr>
          <p:spPr>
            <a:xfrm>
              <a:off x="1767688" y="3588133"/>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F1BE2B3-3FD3-2C48-9CFF-74BB5061BE71}"/>
              </a:ext>
            </a:extLst>
          </p:cNvPr>
          <p:cNvGrpSpPr/>
          <p:nvPr userDrawn="1"/>
        </p:nvGrpSpPr>
        <p:grpSpPr>
          <a:xfrm>
            <a:off x="7014458" y="2692397"/>
            <a:ext cx="2556578" cy="0"/>
            <a:chOff x="7863688" y="3588133"/>
            <a:chExt cx="2556578" cy="0"/>
          </a:xfrm>
        </p:grpSpPr>
        <p:cxnSp>
          <p:nvCxnSpPr>
            <p:cNvPr id="9" name="Connecteur droit 13">
              <a:extLst>
                <a:ext uri="{FF2B5EF4-FFF2-40B4-BE49-F238E27FC236}">
                  <a16:creationId xmlns:a16="http://schemas.microsoft.com/office/drawing/2014/main" id="{90B97C0C-9196-DE44-916B-2CF3B8122411}"/>
                </a:ext>
              </a:extLst>
            </p:cNvPr>
            <p:cNvCxnSpPr/>
            <p:nvPr userDrawn="1"/>
          </p:nvCxnSpPr>
          <p:spPr>
            <a:xfrm>
              <a:off x="7863688" y="3588133"/>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14">
              <a:extLst>
                <a:ext uri="{FF2B5EF4-FFF2-40B4-BE49-F238E27FC236}">
                  <a16:creationId xmlns:a16="http://schemas.microsoft.com/office/drawing/2014/main" id="{1B882327-548E-8942-A963-9905A00DD385}"/>
                </a:ext>
              </a:extLst>
            </p:cNvPr>
            <p:cNvCxnSpPr>
              <a:cxnSpLocks/>
            </p:cNvCxnSpPr>
            <p:nvPr userDrawn="1"/>
          </p:nvCxnSpPr>
          <p:spPr>
            <a:xfrm>
              <a:off x="7863688" y="3588133"/>
              <a:ext cx="194383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459145CA-2E09-D344-8EE4-F018873D0A83}"/>
              </a:ext>
            </a:extLst>
          </p:cNvPr>
          <p:cNvSpPr>
            <a:spLocks noGrp="1"/>
          </p:cNvSpPr>
          <p:nvPr>
            <p:ph type="body" sz="quarter" idx="35"/>
          </p:nvPr>
        </p:nvSpPr>
        <p:spPr>
          <a:xfrm>
            <a:off x="914399" y="3169797"/>
            <a:ext cx="4263155" cy="249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Text Placeholder 18">
            <a:extLst>
              <a:ext uri="{FF2B5EF4-FFF2-40B4-BE49-F238E27FC236}">
                <a16:creationId xmlns:a16="http://schemas.microsoft.com/office/drawing/2014/main" id="{9A5CCE73-92FE-1141-9A1C-47468775DC17}"/>
              </a:ext>
            </a:extLst>
          </p:cNvPr>
          <p:cNvSpPr>
            <a:spLocks noGrp="1"/>
          </p:cNvSpPr>
          <p:nvPr>
            <p:ph type="body" sz="quarter" idx="37"/>
          </p:nvPr>
        </p:nvSpPr>
        <p:spPr>
          <a:xfrm>
            <a:off x="7010400" y="3169797"/>
            <a:ext cx="4263155" cy="24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127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200" y="1557838"/>
            <a:ext cx="3602736" cy="4461962"/>
          </a:xfrm>
          <a:noFill/>
        </p:spPr>
        <p:txBody>
          <a:bodyPr lIns="182880" tIns="182880" rIns="182880" bIns="18288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4294632" y="1557838"/>
            <a:ext cx="3602736" cy="4461962"/>
          </a:xfrm>
          <a:noFill/>
        </p:spPr>
        <p:txBody>
          <a:bodyPr lIns="182880" tIns="182880" rIns="182880" bIns="18288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hasCustomPrompt="1"/>
          </p:nvPr>
        </p:nvSpPr>
        <p:spPr>
          <a:xfrm>
            <a:off x="8132064" y="1557837"/>
            <a:ext cx="3602736" cy="4461962"/>
          </a:xfrm>
          <a:noFill/>
        </p:spPr>
        <p:txBody>
          <a:bodyPr lIns="182880" tIns="182880" rIns="182880" bIns="18288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2BAE597A-E9AD-DB45-9318-5765940B6E44}"/>
              </a:ext>
            </a:extLst>
          </p:cNvPr>
          <p:cNvSpPr>
            <a:spLocks noGrp="1"/>
          </p:cNvSpPr>
          <p:nvPr>
            <p:ph type="body" sz="quarter" idx="33" hasCustomPrompt="1"/>
          </p:nvPr>
        </p:nvSpPr>
        <p:spPr>
          <a:xfrm>
            <a:off x="457198" y="265176"/>
            <a:ext cx="11277600" cy="1292662"/>
          </a:xfrm>
        </p:spPr>
        <p:txBody>
          <a:bodyPr bIns="457200" anchor="t" anchorCtr="0">
            <a:spAutoFit/>
          </a:bodyPr>
          <a:lstStyle>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Tree>
    <p:extLst>
      <p:ext uri="{BB962C8B-B14F-4D97-AF65-F5344CB8AC3E}">
        <p14:creationId xmlns:p14="http://schemas.microsoft.com/office/powerpoint/2010/main" val="748421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18 logos Slide">
    <p:spTree>
      <p:nvGrpSpPr>
        <p:cNvPr id="1" name=""/>
        <p:cNvGrpSpPr/>
        <p:nvPr/>
      </p:nvGrpSpPr>
      <p:grpSpPr>
        <a:xfrm>
          <a:off x="0" y="0"/>
          <a:ext cx="0" cy="0"/>
          <a:chOff x="0" y="0"/>
          <a:chExt cx="0" cy="0"/>
        </a:xfrm>
      </p:grpSpPr>
      <p:sp>
        <p:nvSpPr>
          <p:cNvPr id="45" name="Picture Placeholder 10">
            <a:extLst>
              <a:ext uri="{FF2B5EF4-FFF2-40B4-BE49-F238E27FC236}">
                <a16:creationId xmlns:a16="http://schemas.microsoft.com/office/drawing/2014/main" id="{45D02115-2C6E-A547-A0C8-BD712AEC49BB}"/>
              </a:ext>
            </a:extLst>
          </p:cNvPr>
          <p:cNvSpPr>
            <a:spLocks noGrp="1" noChangeAspect="1"/>
          </p:cNvSpPr>
          <p:nvPr>
            <p:ph type="pic" sz="quarter" idx="36" hasCustomPrompt="1"/>
          </p:nvPr>
        </p:nvSpPr>
        <p:spPr>
          <a:xfrm>
            <a:off x="5800044"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8" name="Picture Placeholder 10">
            <a:extLst>
              <a:ext uri="{FF2B5EF4-FFF2-40B4-BE49-F238E27FC236}">
                <a16:creationId xmlns:a16="http://schemas.microsoft.com/office/drawing/2014/main" id="{E1D3AE6D-D145-FE4D-965E-344B95E94DF6}"/>
              </a:ext>
            </a:extLst>
          </p:cNvPr>
          <p:cNvSpPr>
            <a:spLocks noGrp="1" noChangeAspect="1"/>
          </p:cNvSpPr>
          <p:nvPr>
            <p:ph type="pic" sz="quarter" idx="37" hasCustomPrompt="1"/>
          </p:nvPr>
        </p:nvSpPr>
        <p:spPr>
          <a:xfrm>
            <a:off x="7853022" y="4572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79" name="Picture Placeholder 10">
            <a:extLst>
              <a:ext uri="{FF2B5EF4-FFF2-40B4-BE49-F238E27FC236}">
                <a16:creationId xmlns:a16="http://schemas.microsoft.com/office/drawing/2014/main" id="{965B90A6-7801-6845-A6F3-5A588291BCAD}"/>
              </a:ext>
            </a:extLst>
          </p:cNvPr>
          <p:cNvSpPr>
            <a:spLocks noGrp="1" noChangeAspect="1"/>
          </p:cNvSpPr>
          <p:nvPr>
            <p:ph type="pic" sz="quarter" idx="38" hasCustomPrompt="1"/>
          </p:nvPr>
        </p:nvSpPr>
        <p:spPr>
          <a:xfrm>
            <a:off x="9906000" y="457200"/>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0" name="Picture Placeholder 10">
            <a:extLst>
              <a:ext uri="{FF2B5EF4-FFF2-40B4-BE49-F238E27FC236}">
                <a16:creationId xmlns:a16="http://schemas.microsoft.com/office/drawing/2014/main" id="{EBB7E429-2543-424C-A084-A784195F7A8B}"/>
              </a:ext>
            </a:extLst>
          </p:cNvPr>
          <p:cNvSpPr>
            <a:spLocks noGrp="1" noChangeAspect="1"/>
          </p:cNvSpPr>
          <p:nvPr>
            <p:ph type="pic" sz="quarter" idx="39" hasCustomPrompt="1"/>
          </p:nvPr>
        </p:nvSpPr>
        <p:spPr>
          <a:xfrm>
            <a:off x="5800044" y="2513581"/>
            <a:ext cx="1828800" cy="1828800"/>
          </a:xfrm>
          <a:prstGeom prst="rect">
            <a:avLst/>
          </a:prstGeom>
          <a:solidFill>
            <a:schemeClr val="tx1"/>
          </a:solidFill>
        </p:spPr>
        <p:txBody>
          <a:bodyPr/>
          <a:lstStyle>
            <a:lvl1pPr marL="0" indent="0" algn="ctr">
              <a:buNone/>
              <a:defRPr sz="1000"/>
            </a:lvl1pPr>
          </a:lstStyle>
          <a:p>
            <a:r>
              <a:rPr lang="fr-FR" dirty="0"/>
              <a:t>	</a:t>
            </a:r>
          </a:p>
          <a:p>
            <a:endParaRPr lang="fr-FR" dirty="0"/>
          </a:p>
          <a:p>
            <a:r>
              <a:rPr lang="fr-FR" dirty="0"/>
              <a:t>PICTURE </a:t>
            </a:r>
          </a:p>
        </p:txBody>
      </p:sp>
      <p:sp>
        <p:nvSpPr>
          <p:cNvPr id="81" name="Picture Placeholder 10">
            <a:extLst>
              <a:ext uri="{FF2B5EF4-FFF2-40B4-BE49-F238E27FC236}">
                <a16:creationId xmlns:a16="http://schemas.microsoft.com/office/drawing/2014/main" id="{A3C83168-12C6-7C45-AB36-442EA4326998}"/>
              </a:ext>
            </a:extLst>
          </p:cNvPr>
          <p:cNvSpPr>
            <a:spLocks noGrp="1" noChangeAspect="1"/>
          </p:cNvSpPr>
          <p:nvPr>
            <p:ph type="pic" sz="quarter" idx="40" hasCustomPrompt="1"/>
          </p:nvPr>
        </p:nvSpPr>
        <p:spPr>
          <a:xfrm>
            <a:off x="7853022" y="2515622"/>
            <a:ext cx="1828800" cy="1828800"/>
          </a:xfrm>
          <a:prstGeom prst="rect">
            <a:avLst/>
          </a:prstGeom>
          <a:solidFill>
            <a:schemeClr val="tx1"/>
          </a:solidFill>
        </p:spPr>
        <p:txBody>
          <a:bodyPr/>
          <a:lstStyle>
            <a:lvl1pPr marL="0" indent="0" algn="ctr">
              <a:buNone/>
              <a:defRPr sz="1000" b="1"/>
            </a:lvl1pPr>
          </a:lstStyle>
          <a:p>
            <a:r>
              <a:rPr lang="fr-FR"/>
              <a:t>	</a:t>
            </a:r>
          </a:p>
          <a:p>
            <a:endParaRPr lang="fr-FR"/>
          </a:p>
          <a:p>
            <a:r>
              <a:rPr lang="fr-FR"/>
              <a:t>PICTURE </a:t>
            </a:r>
          </a:p>
        </p:txBody>
      </p:sp>
      <p:sp>
        <p:nvSpPr>
          <p:cNvPr id="82" name="Picture Placeholder 10">
            <a:extLst>
              <a:ext uri="{FF2B5EF4-FFF2-40B4-BE49-F238E27FC236}">
                <a16:creationId xmlns:a16="http://schemas.microsoft.com/office/drawing/2014/main" id="{1466F961-987B-EB44-9D76-42FE8B3C629B}"/>
              </a:ext>
            </a:extLst>
          </p:cNvPr>
          <p:cNvSpPr>
            <a:spLocks noGrp="1" noChangeAspect="1"/>
          </p:cNvSpPr>
          <p:nvPr>
            <p:ph type="pic" sz="quarter" idx="41" hasCustomPrompt="1"/>
          </p:nvPr>
        </p:nvSpPr>
        <p:spPr>
          <a:xfrm>
            <a:off x="9906000" y="2514602"/>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3" name="Picture Placeholder 10">
            <a:extLst>
              <a:ext uri="{FF2B5EF4-FFF2-40B4-BE49-F238E27FC236}">
                <a16:creationId xmlns:a16="http://schemas.microsoft.com/office/drawing/2014/main" id="{A4C58B07-7A94-2E40-9786-36934E7FA9C5}"/>
              </a:ext>
            </a:extLst>
          </p:cNvPr>
          <p:cNvSpPr>
            <a:spLocks noGrp="1" noChangeAspect="1"/>
          </p:cNvSpPr>
          <p:nvPr>
            <p:ph type="pic" sz="quarter" idx="42" hasCustomPrompt="1"/>
          </p:nvPr>
        </p:nvSpPr>
        <p:spPr>
          <a:xfrm>
            <a:off x="5800044"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4" name="Picture Placeholder 10">
            <a:extLst>
              <a:ext uri="{FF2B5EF4-FFF2-40B4-BE49-F238E27FC236}">
                <a16:creationId xmlns:a16="http://schemas.microsoft.com/office/drawing/2014/main" id="{7CA483D8-D153-3F42-9129-25530C42F688}"/>
              </a:ext>
            </a:extLst>
          </p:cNvPr>
          <p:cNvSpPr>
            <a:spLocks noGrp="1" noChangeAspect="1"/>
          </p:cNvSpPr>
          <p:nvPr>
            <p:ph type="pic" sz="quarter" idx="43" hasCustomPrompt="1"/>
          </p:nvPr>
        </p:nvSpPr>
        <p:spPr>
          <a:xfrm>
            <a:off x="7853022"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85" name="Picture Placeholder 10">
            <a:extLst>
              <a:ext uri="{FF2B5EF4-FFF2-40B4-BE49-F238E27FC236}">
                <a16:creationId xmlns:a16="http://schemas.microsoft.com/office/drawing/2014/main" id="{BA663788-F54D-2147-9D4A-CC1425824D9C}"/>
              </a:ext>
            </a:extLst>
          </p:cNvPr>
          <p:cNvSpPr>
            <a:spLocks noGrp="1" noChangeAspect="1"/>
          </p:cNvSpPr>
          <p:nvPr>
            <p:ph type="pic" sz="quarter" idx="44" hasCustomPrompt="1"/>
          </p:nvPr>
        </p:nvSpPr>
        <p:spPr>
          <a:xfrm>
            <a:off x="9906000" y="4572001"/>
            <a:ext cx="1828800" cy="1828800"/>
          </a:xfrm>
          <a:prstGeom prst="rect">
            <a:avLst/>
          </a:prstGeom>
          <a:solidFill>
            <a:schemeClr val="tx1"/>
          </a:solidFill>
        </p:spPr>
        <p:txBody>
          <a:bodyPr/>
          <a:lstStyle>
            <a:lvl1pPr marL="0" indent="0" algn="ctr">
              <a:buNone/>
              <a:defRPr sz="1000"/>
            </a:lvl1pPr>
          </a:lstStyle>
          <a:p>
            <a:r>
              <a:rPr lang="fr-FR"/>
              <a:t>	</a:t>
            </a:r>
          </a:p>
          <a:p>
            <a:endParaRPr lang="fr-FR"/>
          </a:p>
          <a:p>
            <a:r>
              <a:rPr lang="fr-FR"/>
              <a:t>PICTURE </a:t>
            </a:r>
          </a:p>
        </p:txBody>
      </p:sp>
      <p:sp>
        <p:nvSpPr>
          <p:cNvPr id="13" name="Content Placeholder 3">
            <a:extLst>
              <a:ext uri="{FF2B5EF4-FFF2-40B4-BE49-F238E27FC236}">
                <a16:creationId xmlns:a16="http://schemas.microsoft.com/office/drawing/2014/main" id="{6C021269-260F-4040-AC89-ACEC24E263A1}"/>
              </a:ext>
            </a:extLst>
          </p:cNvPr>
          <p:cNvSpPr>
            <a:spLocks noGrp="1"/>
          </p:cNvSpPr>
          <p:nvPr>
            <p:ph sz="quarter" idx="11"/>
          </p:nvPr>
        </p:nvSpPr>
        <p:spPr>
          <a:xfrm>
            <a:off x="457200" y="1557838"/>
            <a:ext cx="4881668" cy="4461962"/>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a:extLst>
              <a:ext uri="{FF2B5EF4-FFF2-40B4-BE49-F238E27FC236}">
                <a16:creationId xmlns:a16="http://schemas.microsoft.com/office/drawing/2014/main" id="{E119D887-C118-3B4A-9D95-50963099876B}"/>
              </a:ext>
            </a:extLst>
          </p:cNvPr>
          <p:cNvSpPr>
            <a:spLocks noGrp="1"/>
          </p:cNvSpPr>
          <p:nvPr>
            <p:ph type="title"/>
          </p:nvPr>
        </p:nvSpPr>
        <p:spPr>
          <a:xfrm>
            <a:off x="457200" y="265176"/>
            <a:ext cx="4881668"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861773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Phone 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4EE00F-52B3-5E44-BF59-2D3180C01AA2}"/>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AC65B9F-6BF1-2D49-B803-D763EDDF2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3111" y="525780"/>
            <a:ext cx="2955281" cy="5881116"/>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noChangeAspect="1"/>
          </p:cNvSpPr>
          <p:nvPr>
            <p:ph type="pic" sz="quarter" idx="11" hasCustomPrompt="1"/>
          </p:nvPr>
        </p:nvSpPr>
        <p:spPr>
          <a:xfrm>
            <a:off x="2547147" y="896184"/>
            <a:ext cx="2366010" cy="513885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6311">
                <a:moveTo>
                  <a:pt x="0" y="256648"/>
                </a:moveTo>
                <a:cubicBezTo>
                  <a:pt x="0" y="121456"/>
                  <a:pt x="101975" y="14401"/>
                  <a:pt x="237167" y="9321"/>
                </a:cubicBezTo>
                <a:cubicBezTo>
                  <a:pt x="333052" y="-1632"/>
                  <a:pt x="444023" y="-4013"/>
                  <a:pt x="520700" y="8052"/>
                </a:cubicBezTo>
                <a:cubicBezTo>
                  <a:pt x="570707" y="42977"/>
                  <a:pt x="486568" y="204269"/>
                  <a:pt x="732790" y="189664"/>
                </a:cubicBezTo>
                <a:cubicBezTo>
                  <a:pt x="889925" y="194321"/>
                  <a:pt x="1103918" y="196755"/>
                  <a:pt x="1274918" y="194110"/>
                </a:cubicBezTo>
                <a:cubicBezTo>
                  <a:pt x="1445918" y="191466"/>
                  <a:pt x="1661739" y="204383"/>
                  <a:pt x="1758788" y="173797"/>
                </a:cubicBezTo>
                <a:cubicBezTo>
                  <a:pt x="1855837" y="143211"/>
                  <a:pt x="1797125" y="37475"/>
                  <a:pt x="1857213" y="10594"/>
                </a:cubicBezTo>
                <a:cubicBezTo>
                  <a:pt x="1896981" y="-1049"/>
                  <a:pt x="2008907" y="688"/>
                  <a:pt x="2133923" y="4245"/>
                </a:cubicBezTo>
                <a:cubicBezTo>
                  <a:pt x="2258939" y="7802"/>
                  <a:pt x="2366010" y="121456"/>
                  <a:pt x="2366010" y="256648"/>
                </a:cubicBezTo>
                <a:lnTo>
                  <a:pt x="2366010" y="4891524"/>
                </a:lnTo>
                <a:cubicBezTo>
                  <a:pt x="2366010" y="5026716"/>
                  <a:pt x="2256415" y="5136311"/>
                  <a:pt x="2121223" y="5136311"/>
                </a:cubicBezTo>
                <a:lnTo>
                  <a:pt x="244787" y="5136311"/>
                </a:lnTo>
                <a:cubicBezTo>
                  <a:pt x="109595" y="5136311"/>
                  <a:pt x="0" y="5026716"/>
                  <a:pt x="0" y="4891524"/>
                </a:cubicBezTo>
                <a:lnTo>
                  <a:pt x="0"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7" name="Content Placeholder 3">
            <a:extLst>
              <a:ext uri="{FF2B5EF4-FFF2-40B4-BE49-F238E27FC236}">
                <a16:creationId xmlns:a16="http://schemas.microsoft.com/office/drawing/2014/main" id="{5203605E-5D0F-0A47-8156-70BCC750E7E0}"/>
              </a:ext>
            </a:extLst>
          </p:cNvPr>
          <p:cNvSpPr>
            <a:spLocks noGrp="1"/>
          </p:cNvSpPr>
          <p:nvPr>
            <p:ph sz="quarter" idx="24"/>
          </p:nvPr>
        </p:nvSpPr>
        <p:spPr>
          <a:xfrm>
            <a:off x="6092952" y="1557838"/>
            <a:ext cx="5184648"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a:extLst>
              <a:ext uri="{FF2B5EF4-FFF2-40B4-BE49-F238E27FC236}">
                <a16:creationId xmlns:a16="http://schemas.microsoft.com/office/drawing/2014/main" id="{089A17DF-BECD-FB48-B32C-50463D55D8B4}"/>
              </a:ext>
            </a:extLst>
          </p:cNvPr>
          <p:cNvSpPr>
            <a:spLocks noGrp="1"/>
          </p:cNvSpPr>
          <p:nvPr>
            <p:ph type="title"/>
          </p:nvPr>
        </p:nvSpPr>
        <p:spPr>
          <a:xfrm>
            <a:off x="6092952" y="265176"/>
            <a:ext cx="5641848"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097043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Phone X Zo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86ECA9-C582-E14A-B9CB-1EAC4F388DF8}"/>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B15AFEC-B582-BD42-ABD9-E3C317BA13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926"/>
          <a:stretch/>
        </p:blipFill>
        <p:spPr>
          <a:xfrm>
            <a:off x="665252" y="957581"/>
            <a:ext cx="4700829" cy="5900419"/>
          </a:xfrm>
          <a:prstGeom prst="rect">
            <a:avLst/>
          </a:prstGeom>
          <a:effectLst>
            <a:outerShdw blurRad="444500" dist="127000" dir="5400000" algn="t" rotWithShape="0">
              <a:prstClr val="black">
                <a:alpha val="30000"/>
              </a:prstClr>
            </a:outerShdw>
          </a:effectLst>
        </p:spPr>
      </p:pic>
      <p:sp>
        <p:nvSpPr>
          <p:cNvPr id="16" name="Picture Placeholder 2">
            <a:extLst>
              <a:ext uri="{FF2B5EF4-FFF2-40B4-BE49-F238E27FC236}">
                <a16:creationId xmlns:a16="http://schemas.microsoft.com/office/drawing/2014/main" id="{1908C951-434A-4DD1-AFA3-1AF87D704742}"/>
              </a:ext>
            </a:extLst>
          </p:cNvPr>
          <p:cNvSpPr>
            <a:spLocks noGrp="1"/>
          </p:cNvSpPr>
          <p:nvPr>
            <p:ph type="pic" sz="quarter" idx="11" hasCustomPrompt="1"/>
          </p:nvPr>
        </p:nvSpPr>
        <p:spPr>
          <a:xfrm>
            <a:off x="1103086" y="1534810"/>
            <a:ext cx="3795555" cy="5334729"/>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32790 w 2366010"/>
              <a:gd name="connsiteY3" fmla="*/ 189664 h 5136311"/>
              <a:gd name="connsiteX4" fmla="*/ 1274918 w 2366010"/>
              <a:gd name="connsiteY4" fmla="*/ 194110 h 5136311"/>
              <a:gd name="connsiteX5" fmla="*/ 1758788 w 2366010"/>
              <a:gd name="connsiteY5" fmla="*/ 173797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84244 w 2384244"/>
              <a:gd name="connsiteY9" fmla="*/ 4891524 h 5136311"/>
              <a:gd name="connsiteX10" fmla="*/ 2139457 w 2384244"/>
              <a:gd name="connsiteY10" fmla="*/ 5136311 h 5136311"/>
              <a:gd name="connsiteX11" fmla="*/ 263021 w 2384244"/>
              <a:gd name="connsiteY11" fmla="*/ 5136311 h 5136311"/>
              <a:gd name="connsiteX12" fmla="*/ 18234 w 2384244"/>
              <a:gd name="connsiteY12" fmla="*/ 4891524 h 5136311"/>
              <a:gd name="connsiteX13" fmla="*/ 0 w 2384244"/>
              <a:gd name="connsiteY13" fmla="*/ 3346754 h 5136311"/>
              <a:gd name="connsiteX14" fmla="*/ 18234 w 2384244"/>
              <a:gd name="connsiteY14" fmla="*/ 256648 h 5136311"/>
              <a:gd name="connsiteX0" fmla="*/ 18234 w 2384244"/>
              <a:gd name="connsiteY0" fmla="*/ 334285 h 5213948"/>
              <a:gd name="connsiteX1" fmla="*/ 255401 w 2384244"/>
              <a:gd name="connsiteY1" fmla="*/ 86958 h 5213948"/>
              <a:gd name="connsiteX2" fmla="*/ 538934 w 2384244"/>
              <a:gd name="connsiteY2" fmla="*/ 85689 h 5213948"/>
              <a:gd name="connsiteX3" fmla="*/ 751024 w 2384244"/>
              <a:gd name="connsiteY3" fmla="*/ 267301 h 5213948"/>
              <a:gd name="connsiteX4" fmla="*/ 1293152 w 2384244"/>
              <a:gd name="connsiteY4" fmla="*/ 271747 h 5213948"/>
              <a:gd name="connsiteX5" fmla="*/ 1777022 w 2384244"/>
              <a:gd name="connsiteY5" fmla="*/ 251434 h 5213948"/>
              <a:gd name="connsiteX6" fmla="*/ 1875447 w 2384244"/>
              <a:gd name="connsiteY6" fmla="*/ 88231 h 5213948"/>
              <a:gd name="connsiteX7" fmla="*/ 2152157 w 2384244"/>
              <a:gd name="connsiteY7" fmla="*/ 81882 h 5213948"/>
              <a:gd name="connsiteX8" fmla="*/ 2384244 w 2384244"/>
              <a:gd name="connsiteY8" fmla="*/ 334285 h 5213948"/>
              <a:gd name="connsiteX9" fmla="*/ 2379641 w 2384244"/>
              <a:gd name="connsiteY9" fmla="*/ 3424391 h 5213948"/>
              <a:gd name="connsiteX10" fmla="*/ 2384244 w 2384244"/>
              <a:gd name="connsiteY10" fmla="*/ 4969161 h 5213948"/>
              <a:gd name="connsiteX11" fmla="*/ 2139457 w 2384244"/>
              <a:gd name="connsiteY11" fmla="*/ 5213948 h 5213948"/>
              <a:gd name="connsiteX12" fmla="*/ 263021 w 2384244"/>
              <a:gd name="connsiteY12" fmla="*/ 5213948 h 5213948"/>
              <a:gd name="connsiteX13" fmla="*/ 18234 w 2384244"/>
              <a:gd name="connsiteY13" fmla="*/ 4969161 h 5213948"/>
              <a:gd name="connsiteX14" fmla="*/ 0 w 2384244"/>
              <a:gd name="connsiteY14" fmla="*/ 3424391 h 5213948"/>
              <a:gd name="connsiteX15" fmla="*/ 18234 w 2384244"/>
              <a:gd name="connsiteY15" fmla="*/ 334285 h 5213948"/>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18234 w 2384244"/>
              <a:gd name="connsiteY13" fmla="*/ 4891524 h 5136311"/>
              <a:gd name="connsiteX14" fmla="*/ 0 w 2384244"/>
              <a:gd name="connsiteY14" fmla="*/ 3346754 h 5136311"/>
              <a:gd name="connsiteX15" fmla="*/ 18234 w 2384244"/>
              <a:gd name="connsiteY15"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263021 w 2384244"/>
              <a:gd name="connsiteY12" fmla="*/ 5136311 h 5136311"/>
              <a:gd name="connsiteX13" fmla="*/ 0 w 2384244"/>
              <a:gd name="connsiteY13" fmla="*/ 3346754 h 5136311"/>
              <a:gd name="connsiteX14" fmla="*/ 18234 w 2384244"/>
              <a:gd name="connsiteY14" fmla="*/ 256648 h 5136311"/>
              <a:gd name="connsiteX0" fmla="*/ 18234 w 2384244"/>
              <a:gd name="connsiteY0" fmla="*/ 256648 h 5136311"/>
              <a:gd name="connsiteX1" fmla="*/ 255401 w 2384244"/>
              <a:gd name="connsiteY1" fmla="*/ 9321 h 5136311"/>
              <a:gd name="connsiteX2" fmla="*/ 538934 w 2384244"/>
              <a:gd name="connsiteY2" fmla="*/ 8052 h 5136311"/>
              <a:gd name="connsiteX3" fmla="*/ 751024 w 2384244"/>
              <a:gd name="connsiteY3" fmla="*/ 189664 h 5136311"/>
              <a:gd name="connsiteX4" fmla="*/ 1293152 w 2384244"/>
              <a:gd name="connsiteY4" fmla="*/ 194110 h 5136311"/>
              <a:gd name="connsiteX5" fmla="*/ 1777022 w 2384244"/>
              <a:gd name="connsiteY5" fmla="*/ 173797 h 5136311"/>
              <a:gd name="connsiteX6" fmla="*/ 1875447 w 2384244"/>
              <a:gd name="connsiteY6" fmla="*/ 10594 h 5136311"/>
              <a:gd name="connsiteX7" fmla="*/ 2152157 w 2384244"/>
              <a:gd name="connsiteY7" fmla="*/ 4245 h 5136311"/>
              <a:gd name="connsiteX8" fmla="*/ 2384244 w 2384244"/>
              <a:gd name="connsiteY8" fmla="*/ 256648 h 5136311"/>
              <a:gd name="connsiteX9" fmla="*/ 2379641 w 2384244"/>
              <a:gd name="connsiteY9" fmla="*/ 3346754 h 5136311"/>
              <a:gd name="connsiteX10" fmla="*/ 2384244 w 2384244"/>
              <a:gd name="connsiteY10" fmla="*/ 4891524 h 5136311"/>
              <a:gd name="connsiteX11" fmla="*/ 2139457 w 2384244"/>
              <a:gd name="connsiteY11" fmla="*/ 5136311 h 5136311"/>
              <a:gd name="connsiteX12" fmla="*/ 0 w 2384244"/>
              <a:gd name="connsiteY12" fmla="*/ 3346754 h 5136311"/>
              <a:gd name="connsiteX13" fmla="*/ 18234 w 2384244"/>
              <a:gd name="connsiteY13" fmla="*/ 256648 h 5136311"/>
              <a:gd name="connsiteX0" fmla="*/ 18234 w 2384244"/>
              <a:gd name="connsiteY0" fmla="*/ 256648 h 4891524"/>
              <a:gd name="connsiteX1" fmla="*/ 255401 w 2384244"/>
              <a:gd name="connsiteY1" fmla="*/ 9321 h 4891524"/>
              <a:gd name="connsiteX2" fmla="*/ 538934 w 2384244"/>
              <a:gd name="connsiteY2" fmla="*/ 8052 h 4891524"/>
              <a:gd name="connsiteX3" fmla="*/ 751024 w 2384244"/>
              <a:gd name="connsiteY3" fmla="*/ 189664 h 4891524"/>
              <a:gd name="connsiteX4" fmla="*/ 1293152 w 2384244"/>
              <a:gd name="connsiteY4" fmla="*/ 194110 h 4891524"/>
              <a:gd name="connsiteX5" fmla="*/ 1777022 w 2384244"/>
              <a:gd name="connsiteY5" fmla="*/ 173797 h 4891524"/>
              <a:gd name="connsiteX6" fmla="*/ 1875447 w 2384244"/>
              <a:gd name="connsiteY6" fmla="*/ 10594 h 4891524"/>
              <a:gd name="connsiteX7" fmla="*/ 2152157 w 2384244"/>
              <a:gd name="connsiteY7" fmla="*/ 4245 h 4891524"/>
              <a:gd name="connsiteX8" fmla="*/ 2384244 w 2384244"/>
              <a:gd name="connsiteY8" fmla="*/ 256648 h 4891524"/>
              <a:gd name="connsiteX9" fmla="*/ 2379641 w 2384244"/>
              <a:gd name="connsiteY9" fmla="*/ 3346754 h 4891524"/>
              <a:gd name="connsiteX10" fmla="*/ 2384244 w 2384244"/>
              <a:gd name="connsiteY10" fmla="*/ 4891524 h 4891524"/>
              <a:gd name="connsiteX11" fmla="*/ 0 w 2384244"/>
              <a:gd name="connsiteY11" fmla="*/ 3346754 h 4891524"/>
              <a:gd name="connsiteX12" fmla="*/ 18234 w 2384244"/>
              <a:gd name="connsiteY12" fmla="*/ 256648 h 4891524"/>
              <a:gd name="connsiteX0" fmla="*/ 18234 w 2384244"/>
              <a:gd name="connsiteY0" fmla="*/ 256648 h 3733017"/>
              <a:gd name="connsiteX1" fmla="*/ 255401 w 2384244"/>
              <a:gd name="connsiteY1" fmla="*/ 9321 h 3733017"/>
              <a:gd name="connsiteX2" fmla="*/ 538934 w 2384244"/>
              <a:gd name="connsiteY2" fmla="*/ 8052 h 3733017"/>
              <a:gd name="connsiteX3" fmla="*/ 751024 w 2384244"/>
              <a:gd name="connsiteY3" fmla="*/ 189664 h 3733017"/>
              <a:gd name="connsiteX4" fmla="*/ 1293152 w 2384244"/>
              <a:gd name="connsiteY4" fmla="*/ 194110 h 3733017"/>
              <a:gd name="connsiteX5" fmla="*/ 1777022 w 2384244"/>
              <a:gd name="connsiteY5" fmla="*/ 173797 h 3733017"/>
              <a:gd name="connsiteX6" fmla="*/ 1875447 w 2384244"/>
              <a:gd name="connsiteY6" fmla="*/ 10594 h 3733017"/>
              <a:gd name="connsiteX7" fmla="*/ 2152157 w 2384244"/>
              <a:gd name="connsiteY7" fmla="*/ 4245 h 3733017"/>
              <a:gd name="connsiteX8" fmla="*/ 2384244 w 2384244"/>
              <a:gd name="connsiteY8" fmla="*/ 256648 h 3733017"/>
              <a:gd name="connsiteX9" fmla="*/ 2379641 w 2384244"/>
              <a:gd name="connsiteY9" fmla="*/ 3346754 h 3733017"/>
              <a:gd name="connsiteX10" fmla="*/ 0 w 2384244"/>
              <a:gd name="connsiteY10" fmla="*/ 3346754 h 3733017"/>
              <a:gd name="connsiteX11" fmla="*/ 18234 w 2384244"/>
              <a:gd name="connsiteY11" fmla="*/ 256648 h 3733017"/>
              <a:gd name="connsiteX0" fmla="*/ 18234 w 2384244"/>
              <a:gd name="connsiteY0" fmla="*/ 256648 h 3576698"/>
              <a:gd name="connsiteX1" fmla="*/ 255401 w 2384244"/>
              <a:gd name="connsiteY1" fmla="*/ 9321 h 3576698"/>
              <a:gd name="connsiteX2" fmla="*/ 538934 w 2384244"/>
              <a:gd name="connsiteY2" fmla="*/ 8052 h 3576698"/>
              <a:gd name="connsiteX3" fmla="*/ 751024 w 2384244"/>
              <a:gd name="connsiteY3" fmla="*/ 189664 h 3576698"/>
              <a:gd name="connsiteX4" fmla="*/ 1293152 w 2384244"/>
              <a:gd name="connsiteY4" fmla="*/ 194110 h 3576698"/>
              <a:gd name="connsiteX5" fmla="*/ 1777022 w 2384244"/>
              <a:gd name="connsiteY5" fmla="*/ 173797 h 3576698"/>
              <a:gd name="connsiteX6" fmla="*/ 1875447 w 2384244"/>
              <a:gd name="connsiteY6" fmla="*/ 10594 h 3576698"/>
              <a:gd name="connsiteX7" fmla="*/ 2152157 w 2384244"/>
              <a:gd name="connsiteY7" fmla="*/ 4245 h 3576698"/>
              <a:gd name="connsiteX8" fmla="*/ 2384244 w 2384244"/>
              <a:gd name="connsiteY8" fmla="*/ 256648 h 3576698"/>
              <a:gd name="connsiteX9" fmla="*/ 2379641 w 2384244"/>
              <a:gd name="connsiteY9" fmla="*/ 3346754 h 3576698"/>
              <a:gd name="connsiteX10" fmla="*/ 0 w 2384244"/>
              <a:gd name="connsiteY10" fmla="*/ 3346754 h 3576698"/>
              <a:gd name="connsiteX11" fmla="*/ 18234 w 2384244"/>
              <a:gd name="connsiteY11" fmla="*/ 256648 h 3576698"/>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66131"/>
              <a:gd name="connsiteX1" fmla="*/ 255401 w 2384244"/>
              <a:gd name="connsiteY1" fmla="*/ 9321 h 3366131"/>
              <a:gd name="connsiteX2" fmla="*/ 538934 w 2384244"/>
              <a:gd name="connsiteY2" fmla="*/ 8052 h 3366131"/>
              <a:gd name="connsiteX3" fmla="*/ 751024 w 2384244"/>
              <a:gd name="connsiteY3" fmla="*/ 189664 h 3366131"/>
              <a:gd name="connsiteX4" fmla="*/ 1293152 w 2384244"/>
              <a:gd name="connsiteY4" fmla="*/ 194110 h 3366131"/>
              <a:gd name="connsiteX5" fmla="*/ 1777022 w 2384244"/>
              <a:gd name="connsiteY5" fmla="*/ 173797 h 3366131"/>
              <a:gd name="connsiteX6" fmla="*/ 1875447 w 2384244"/>
              <a:gd name="connsiteY6" fmla="*/ 10594 h 3366131"/>
              <a:gd name="connsiteX7" fmla="*/ 2152157 w 2384244"/>
              <a:gd name="connsiteY7" fmla="*/ 4245 h 3366131"/>
              <a:gd name="connsiteX8" fmla="*/ 2384244 w 2384244"/>
              <a:gd name="connsiteY8" fmla="*/ 256648 h 3366131"/>
              <a:gd name="connsiteX9" fmla="*/ 2379641 w 2384244"/>
              <a:gd name="connsiteY9" fmla="*/ 3346754 h 3366131"/>
              <a:gd name="connsiteX10" fmla="*/ 0 w 2384244"/>
              <a:gd name="connsiteY10" fmla="*/ 3346754 h 3366131"/>
              <a:gd name="connsiteX11" fmla="*/ 18234 w 2384244"/>
              <a:gd name="connsiteY11" fmla="*/ 256648 h 3366131"/>
              <a:gd name="connsiteX0" fmla="*/ 18234 w 2384244"/>
              <a:gd name="connsiteY0" fmla="*/ 256648 h 3349443"/>
              <a:gd name="connsiteX1" fmla="*/ 255401 w 2384244"/>
              <a:gd name="connsiteY1" fmla="*/ 9321 h 3349443"/>
              <a:gd name="connsiteX2" fmla="*/ 538934 w 2384244"/>
              <a:gd name="connsiteY2" fmla="*/ 8052 h 3349443"/>
              <a:gd name="connsiteX3" fmla="*/ 751024 w 2384244"/>
              <a:gd name="connsiteY3" fmla="*/ 189664 h 3349443"/>
              <a:gd name="connsiteX4" fmla="*/ 1293152 w 2384244"/>
              <a:gd name="connsiteY4" fmla="*/ 194110 h 3349443"/>
              <a:gd name="connsiteX5" fmla="*/ 1777022 w 2384244"/>
              <a:gd name="connsiteY5" fmla="*/ 173797 h 3349443"/>
              <a:gd name="connsiteX6" fmla="*/ 1875447 w 2384244"/>
              <a:gd name="connsiteY6" fmla="*/ 10594 h 3349443"/>
              <a:gd name="connsiteX7" fmla="*/ 2152157 w 2384244"/>
              <a:gd name="connsiteY7" fmla="*/ 4245 h 3349443"/>
              <a:gd name="connsiteX8" fmla="*/ 2384244 w 2384244"/>
              <a:gd name="connsiteY8" fmla="*/ 256648 h 3349443"/>
              <a:gd name="connsiteX9" fmla="*/ 2379641 w 2384244"/>
              <a:gd name="connsiteY9" fmla="*/ 3346754 h 3349443"/>
              <a:gd name="connsiteX10" fmla="*/ 0 w 2384244"/>
              <a:gd name="connsiteY10" fmla="*/ 3346754 h 3349443"/>
              <a:gd name="connsiteX11" fmla="*/ 18234 w 2384244"/>
              <a:gd name="connsiteY11" fmla="*/ 256648 h 334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244" h="3349443">
                <a:moveTo>
                  <a:pt x="18234" y="256648"/>
                </a:moveTo>
                <a:cubicBezTo>
                  <a:pt x="18234" y="121456"/>
                  <a:pt x="120209" y="14401"/>
                  <a:pt x="255401" y="9321"/>
                </a:cubicBezTo>
                <a:cubicBezTo>
                  <a:pt x="351286" y="-1632"/>
                  <a:pt x="462257" y="-4013"/>
                  <a:pt x="538934" y="8052"/>
                </a:cubicBezTo>
                <a:cubicBezTo>
                  <a:pt x="588941" y="42977"/>
                  <a:pt x="504802" y="204269"/>
                  <a:pt x="751024" y="189664"/>
                </a:cubicBezTo>
                <a:cubicBezTo>
                  <a:pt x="908159" y="194321"/>
                  <a:pt x="1122152" y="196755"/>
                  <a:pt x="1293152" y="194110"/>
                </a:cubicBezTo>
                <a:cubicBezTo>
                  <a:pt x="1464152" y="191466"/>
                  <a:pt x="1679973" y="204383"/>
                  <a:pt x="1777022" y="173797"/>
                </a:cubicBezTo>
                <a:cubicBezTo>
                  <a:pt x="1874071" y="143211"/>
                  <a:pt x="1815359" y="37475"/>
                  <a:pt x="1875447" y="10594"/>
                </a:cubicBezTo>
                <a:cubicBezTo>
                  <a:pt x="1915215" y="-1049"/>
                  <a:pt x="2027141" y="688"/>
                  <a:pt x="2152157" y="4245"/>
                </a:cubicBezTo>
                <a:cubicBezTo>
                  <a:pt x="2277173" y="7802"/>
                  <a:pt x="2373683" y="57529"/>
                  <a:pt x="2384244" y="256648"/>
                </a:cubicBezTo>
                <a:cubicBezTo>
                  <a:pt x="2382710" y="1286683"/>
                  <a:pt x="2381175" y="2316719"/>
                  <a:pt x="2379641" y="3346754"/>
                </a:cubicBezTo>
                <a:cubicBezTo>
                  <a:pt x="2383433" y="3351451"/>
                  <a:pt x="1520" y="3349029"/>
                  <a:pt x="0" y="3346754"/>
                </a:cubicBezTo>
                <a:lnTo>
                  <a:pt x="18234" y="256648"/>
                </a:lnTo>
                <a:close/>
              </a:path>
            </a:pathLst>
          </a:custGeom>
          <a:solidFill>
            <a:schemeClr val="tx1"/>
          </a:solidFill>
        </p:spPr>
        <p:txBody>
          <a:bodyPr lIns="252000" tIns="612000" bIns="90000" anchor="t">
            <a:normAutofit/>
          </a:bodyPr>
          <a:lstStyle>
            <a:lvl1pPr marL="0" indent="0" algn="l">
              <a:buNone/>
              <a:defRPr lang="fr-FR" sz="28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00515B17-6167-0944-A915-02E8C68B2F44}"/>
              </a:ext>
            </a:extLst>
          </p:cNvPr>
          <p:cNvSpPr>
            <a:spLocks noGrp="1"/>
          </p:cNvSpPr>
          <p:nvPr>
            <p:ph sz="quarter" idx="24"/>
          </p:nvPr>
        </p:nvSpPr>
        <p:spPr>
          <a:xfrm>
            <a:off x="6092952" y="1557838"/>
            <a:ext cx="5184648"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a:extLst>
              <a:ext uri="{FF2B5EF4-FFF2-40B4-BE49-F238E27FC236}">
                <a16:creationId xmlns:a16="http://schemas.microsoft.com/office/drawing/2014/main" id="{098E34DF-75F0-154B-BEF0-ACB97D5DE923}"/>
              </a:ext>
            </a:extLst>
          </p:cNvPr>
          <p:cNvSpPr>
            <a:spLocks noGrp="1"/>
          </p:cNvSpPr>
          <p:nvPr>
            <p:ph type="title"/>
          </p:nvPr>
        </p:nvSpPr>
        <p:spPr>
          <a:xfrm>
            <a:off x="6092952" y="265176"/>
            <a:ext cx="5641847"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756588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acboo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88F375-04CA-834B-9996-5992C46336E5}"/>
              </a:ext>
            </a:extLst>
          </p:cNvPr>
          <p:cNvSpPr/>
          <p:nvPr userDrawn="1"/>
        </p:nvSpPr>
        <p:spPr>
          <a:xfrm>
            <a:off x="8461248"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81EF5A2-7940-4246-8F98-9CCF1F66A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2179" b="28133"/>
          <a:stretch/>
        </p:blipFill>
        <p:spPr>
          <a:xfrm>
            <a:off x="5188222" y="1745672"/>
            <a:ext cx="7003778" cy="5112328"/>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688183" y="2235200"/>
            <a:ext cx="5503817" cy="4622800"/>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BAC8ED92-088A-2F43-A148-A05E8765966C}"/>
              </a:ext>
            </a:extLst>
          </p:cNvPr>
          <p:cNvSpPr>
            <a:spLocks noGrp="1"/>
          </p:cNvSpPr>
          <p:nvPr>
            <p:ph sz="quarter" idx="11"/>
          </p:nvPr>
        </p:nvSpPr>
        <p:spPr>
          <a:xfrm>
            <a:off x="914400" y="1557838"/>
            <a:ext cx="4430050"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a:extLst>
              <a:ext uri="{FF2B5EF4-FFF2-40B4-BE49-F238E27FC236}">
                <a16:creationId xmlns:a16="http://schemas.microsoft.com/office/drawing/2014/main" id="{3E252148-0DBA-AA47-9E2C-9F85983CC5B4}"/>
              </a:ext>
            </a:extLst>
          </p:cNvPr>
          <p:cNvSpPr>
            <a:spLocks noGrp="1"/>
          </p:cNvSpPr>
          <p:nvPr>
            <p:ph type="title"/>
          </p:nvPr>
        </p:nvSpPr>
        <p:spPr>
          <a:xfrm>
            <a:off x="457200" y="265176"/>
            <a:ext cx="488725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193029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acbook Zoo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42A1E-442D-504E-B53D-9145A514EBF6}"/>
              </a:ext>
            </a:extLst>
          </p:cNvPr>
          <p:cNvSpPr/>
          <p:nvPr userDrawn="1"/>
        </p:nvSpPr>
        <p:spPr>
          <a:xfrm>
            <a:off x="8461248"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F70BEE2-FE4D-6445-A384-7824F8AF65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 r="-2789" b="-1929"/>
          <a:stretch/>
        </p:blipFill>
        <p:spPr>
          <a:xfrm>
            <a:off x="5622141" y="1450299"/>
            <a:ext cx="7733450" cy="4503631"/>
          </a:xfrm>
          <a:prstGeom prst="rect">
            <a:avLst/>
          </a:prstGeom>
        </p:spPr>
      </p:pic>
      <p:sp>
        <p:nvSpPr>
          <p:cNvPr id="3" name="Picture Placeholder 2">
            <a:extLst>
              <a:ext uri="{FF2B5EF4-FFF2-40B4-BE49-F238E27FC236}">
                <a16:creationId xmlns:a16="http://schemas.microsoft.com/office/drawing/2014/main" id="{5D01FD7D-D544-4772-B580-7DC1E6243425}"/>
              </a:ext>
            </a:extLst>
          </p:cNvPr>
          <p:cNvSpPr>
            <a:spLocks noGrp="1"/>
          </p:cNvSpPr>
          <p:nvPr>
            <p:ph type="pic" sz="quarter" idx="10" hasCustomPrompt="1"/>
          </p:nvPr>
        </p:nvSpPr>
        <p:spPr>
          <a:xfrm>
            <a:off x="6543040" y="1745672"/>
            <a:ext cx="5661660" cy="3567545"/>
          </a:xfrm>
          <a:prstGeom prst="rect">
            <a:avLst/>
          </a:prstGeom>
          <a:solidFill>
            <a:schemeClr val="tx1"/>
          </a:solidFill>
        </p:spPr>
        <p:txBody>
          <a:bodyPr lIns="396000" tIns="1476000" rIns="72000" bIns="7200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36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6" name="Content Placeholder 3">
            <a:extLst>
              <a:ext uri="{FF2B5EF4-FFF2-40B4-BE49-F238E27FC236}">
                <a16:creationId xmlns:a16="http://schemas.microsoft.com/office/drawing/2014/main" id="{9EBB0D62-D94C-5D49-8BC2-AF9D6FD6F35D}"/>
              </a:ext>
            </a:extLst>
          </p:cNvPr>
          <p:cNvSpPr>
            <a:spLocks noGrp="1"/>
          </p:cNvSpPr>
          <p:nvPr>
            <p:ph sz="quarter" idx="11"/>
          </p:nvPr>
        </p:nvSpPr>
        <p:spPr>
          <a:xfrm>
            <a:off x="914400" y="1557837"/>
            <a:ext cx="4430050"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a:extLst>
              <a:ext uri="{FF2B5EF4-FFF2-40B4-BE49-F238E27FC236}">
                <a16:creationId xmlns:a16="http://schemas.microsoft.com/office/drawing/2014/main" id="{E403F5AA-0465-7F49-BBED-8B6BF179B749}"/>
              </a:ext>
            </a:extLst>
          </p:cNvPr>
          <p:cNvSpPr>
            <a:spLocks noGrp="1"/>
          </p:cNvSpPr>
          <p:nvPr>
            <p:ph type="title"/>
          </p:nvPr>
        </p:nvSpPr>
        <p:spPr>
          <a:xfrm>
            <a:off x="457200" y="265176"/>
            <a:ext cx="4887250" cy="12926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29280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Pad Pr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C1A918-1CC9-0747-91FF-1C36FF7CD057}"/>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45E4E17-34C1-7447-BAD7-FC91058377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182" y="711201"/>
            <a:ext cx="3877140" cy="5435598"/>
          </a:xfrm>
          <a:prstGeom prst="rect">
            <a:avLst/>
          </a:prstGeom>
          <a:effectLst>
            <a:outerShdw blurRad="444500" dist="127000" dir="5400000" algn="t" rotWithShape="0">
              <a:prstClr val="black">
                <a:alpha val="30000"/>
              </a:prstClr>
            </a:outerShdw>
          </a:effectLst>
        </p:spPr>
      </p:pic>
      <p:sp>
        <p:nvSpPr>
          <p:cNvPr id="7" name="Picture Placeholder 4">
            <a:extLst>
              <a:ext uri="{FF2B5EF4-FFF2-40B4-BE49-F238E27FC236}">
                <a16:creationId xmlns:a16="http://schemas.microsoft.com/office/drawing/2014/main" id="{CA23F7C5-F348-47D4-9C59-49AD0BB71814}"/>
              </a:ext>
            </a:extLst>
          </p:cNvPr>
          <p:cNvSpPr>
            <a:spLocks noGrp="1"/>
          </p:cNvSpPr>
          <p:nvPr>
            <p:ph type="pic" sz="quarter" idx="10" hasCustomPrompt="1"/>
          </p:nvPr>
        </p:nvSpPr>
        <p:spPr>
          <a:xfrm>
            <a:off x="2090681" y="1257485"/>
            <a:ext cx="3270364" cy="4346840"/>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9" name="Content Placeholder 3">
            <a:extLst>
              <a:ext uri="{FF2B5EF4-FFF2-40B4-BE49-F238E27FC236}">
                <a16:creationId xmlns:a16="http://schemas.microsoft.com/office/drawing/2014/main" id="{09C79DF7-2DB8-E447-B510-D6992DA5E656}"/>
              </a:ext>
            </a:extLst>
          </p:cNvPr>
          <p:cNvSpPr>
            <a:spLocks noGrp="1"/>
          </p:cNvSpPr>
          <p:nvPr>
            <p:ph sz="quarter" idx="24"/>
          </p:nvPr>
        </p:nvSpPr>
        <p:spPr>
          <a:xfrm>
            <a:off x="6431240" y="1557838"/>
            <a:ext cx="4846360"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a:extLst>
              <a:ext uri="{FF2B5EF4-FFF2-40B4-BE49-F238E27FC236}">
                <a16:creationId xmlns:a16="http://schemas.microsoft.com/office/drawing/2014/main" id="{47C70AA0-1624-6E45-BF92-64A949D9C7BD}"/>
              </a:ext>
            </a:extLst>
          </p:cNvPr>
          <p:cNvSpPr>
            <a:spLocks noGrp="1"/>
          </p:cNvSpPr>
          <p:nvPr>
            <p:ph type="title"/>
          </p:nvPr>
        </p:nvSpPr>
        <p:spPr>
          <a:xfrm>
            <a:off x="6431240" y="265176"/>
            <a:ext cx="530356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506037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V Son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C681A-7920-324F-8263-7270108943FF}"/>
              </a:ext>
            </a:extLst>
          </p:cNvPr>
          <p:cNvSpPr/>
          <p:nvPr userDrawn="1"/>
        </p:nvSpPr>
        <p:spPr>
          <a:xfrm>
            <a:off x="0" y="0"/>
            <a:ext cx="37307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9CD3D52-5901-8749-8039-BAA6A79F22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71" y="985887"/>
            <a:ext cx="7750360" cy="4886225"/>
          </a:xfrm>
          <a:prstGeom prst="rect">
            <a:avLst/>
          </a:prstGeom>
          <a:effectLst>
            <a:outerShdw blurRad="279400" dist="50800" dir="5400000" algn="ctr" rotWithShape="0">
              <a:srgbClr val="000000">
                <a:alpha val="66000"/>
              </a:srgbClr>
            </a:outerShdw>
          </a:effectLst>
        </p:spPr>
      </p:pic>
      <p:sp>
        <p:nvSpPr>
          <p:cNvPr id="12" name="Picture Placeholder 4">
            <a:extLst>
              <a:ext uri="{FF2B5EF4-FFF2-40B4-BE49-F238E27FC236}">
                <a16:creationId xmlns:a16="http://schemas.microsoft.com/office/drawing/2014/main" id="{FD0C9DF6-807F-40E6-84C6-BA52193E138C}"/>
              </a:ext>
            </a:extLst>
          </p:cNvPr>
          <p:cNvSpPr>
            <a:spLocks noGrp="1"/>
          </p:cNvSpPr>
          <p:nvPr>
            <p:ph type="pic" sz="quarter" idx="10" hasCustomPrompt="1"/>
          </p:nvPr>
        </p:nvSpPr>
        <p:spPr>
          <a:xfrm>
            <a:off x="-352425" y="1114424"/>
            <a:ext cx="7591425" cy="4279107"/>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8" name="Content Placeholder 3">
            <a:extLst>
              <a:ext uri="{FF2B5EF4-FFF2-40B4-BE49-F238E27FC236}">
                <a16:creationId xmlns:a16="http://schemas.microsoft.com/office/drawing/2014/main" id="{3C47E15B-A3A7-CE44-BCF3-9796CDB05971}"/>
              </a:ext>
            </a:extLst>
          </p:cNvPr>
          <p:cNvSpPr>
            <a:spLocks noGrp="1"/>
          </p:cNvSpPr>
          <p:nvPr>
            <p:ph sz="quarter" idx="24"/>
          </p:nvPr>
        </p:nvSpPr>
        <p:spPr>
          <a:xfrm>
            <a:off x="8239340" y="1557838"/>
            <a:ext cx="3038259" cy="4385761"/>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a:extLst>
              <a:ext uri="{FF2B5EF4-FFF2-40B4-BE49-F238E27FC236}">
                <a16:creationId xmlns:a16="http://schemas.microsoft.com/office/drawing/2014/main" id="{954418C0-BD69-9048-8038-1569D9E8FEC0}"/>
              </a:ext>
            </a:extLst>
          </p:cNvPr>
          <p:cNvSpPr>
            <a:spLocks noGrp="1"/>
          </p:cNvSpPr>
          <p:nvPr>
            <p:ph type="title"/>
          </p:nvPr>
        </p:nvSpPr>
        <p:spPr>
          <a:xfrm>
            <a:off x="8239340" y="265176"/>
            <a:ext cx="3495460"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3772360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mposition Mocku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1AE83-1F2D-0042-8978-74006604873F}"/>
              </a:ext>
            </a:extLst>
          </p:cNvPr>
          <p:cNvSpPr/>
          <p:nvPr userDrawn="1"/>
        </p:nvSpPr>
        <p:spPr>
          <a:xfrm>
            <a:off x="4657060" y="457200"/>
            <a:ext cx="753493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170D4B04-ACF9-9F45-8BCB-0645D6E935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7505742" y="675776"/>
            <a:ext cx="4581060" cy="6422466"/>
          </a:xfrm>
          <a:prstGeom prst="rect">
            <a:avLst/>
          </a:prstGeom>
          <a:effectLst>
            <a:outerShdw blurRad="508000" dist="190500" dir="5400000" algn="t" rotWithShape="0">
              <a:prstClr val="black">
                <a:alpha val="42000"/>
              </a:prstClr>
            </a:outerShdw>
          </a:effectLst>
        </p:spPr>
      </p:pic>
      <p:pic>
        <p:nvPicPr>
          <p:cNvPr id="7" name="Picture 6">
            <a:extLst>
              <a:ext uri="{FF2B5EF4-FFF2-40B4-BE49-F238E27FC236}">
                <a16:creationId xmlns:a16="http://schemas.microsoft.com/office/drawing/2014/main" id="{0ABF6898-8A7B-5D4E-AE56-667B779337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9220" y="1992809"/>
            <a:ext cx="2102841" cy="4184730"/>
          </a:xfrm>
          <a:prstGeom prst="rect">
            <a:avLst/>
          </a:prstGeom>
          <a:effectLst>
            <a:outerShdw blurRad="508000" dist="177800" dir="5400000" algn="t" rotWithShape="0">
              <a:prstClr val="black">
                <a:alpha val="42000"/>
              </a:prstClr>
            </a:outerShdw>
          </a:effectLst>
        </p:spPr>
      </p:pic>
      <p:sp>
        <p:nvSpPr>
          <p:cNvPr id="10" name="Picture Placeholder 4">
            <a:extLst>
              <a:ext uri="{FF2B5EF4-FFF2-40B4-BE49-F238E27FC236}">
                <a16:creationId xmlns:a16="http://schemas.microsoft.com/office/drawing/2014/main" id="{77071DD5-C8B5-4225-B8DE-07EA5BA539F6}"/>
              </a:ext>
            </a:extLst>
          </p:cNvPr>
          <p:cNvSpPr>
            <a:spLocks noGrp="1"/>
          </p:cNvSpPr>
          <p:nvPr>
            <p:ph type="pic" sz="quarter" idx="10" hasCustomPrompt="1"/>
          </p:nvPr>
        </p:nvSpPr>
        <p:spPr>
          <a:xfrm>
            <a:off x="7227570" y="1966364"/>
            <a:ext cx="5148656" cy="3851506"/>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4" name="Picture Placeholder 2">
            <a:extLst>
              <a:ext uri="{FF2B5EF4-FFF2-40B4-BE49-F238E27FC236}">
                <a16:creationId xmlns:a16="http://schemas.microsoft.com/office/drawing/2014/main" id="{150A7111-6589-40CE-A556-684125F67275}"/>
              </a:ext>
            </a:extLst>
          </p:cNvPr>
          <p:cNvSpPr>
            <a:spLocks noGrp="1"/>
          </p:cNvSpPr>
          <p:nvPr>
            <p:ph type="pic" sz="quarter" idx="12" hasCustomPrompt="1"/>
          </p:nvPr>
        </p:nvSpPr>
        <p:spPr>
          <a:xfrm>
            <a:off x="3818269" y="2254257"/>
            <a:ext cx="1683544" cy="3658476"/>
          </a:xfrm>
          <a:custGeom>
            <a:avLst/>
            <a:gdLst>
              <a:gd name="connsiteX0" fmla="*/ 0 w 2366010"/>
              <a:gd name="connsiteY0" fmla="*/ 244787 h 5124450"/>
              <a:gd name="connsiteX1" fmla="*/ 244787 w 2366010"/>
              <a:gd name="connsiteY1" fmla="*/ 0 h 5124450"/>
              <a:gd name="connsiteX2" fmla="*/ 2121223 w 2366010"/>
              <a:gd name="connsiteY2" fmla="*/ 0 h 5124450"/>
              <a:gd name="connsiteX3" fmla="*/ 2366010 w 2366010"/>
              <a:gd name="connsiteY3" fmla="*/ 244787 h 5124450"/>
              <a:gd name="connsiteX4" fmla="*/ 2366010 w 2366010"/>
              <a:gd name="connsiteY4" fmla="*/ 4879663 h 5124450"/>
              <a:gd name="connsiteX5" fmla="*/ 2121223 w 2366010"/>
              <a:gd name="connsiteY5" fmla="*/ 5124450 h 5124450"/>
              <a:gd name="connsiteX6" fmla="*/ 244787 w 2366010"/>
              <a:gd name="connsiteY6" fmla="*/ 5124450 h 5124450"/>
              <a:gd name="connsiteX7" fmla="*/ 0 w 2366010"/>
              <a:gd name="connsiteY7" fmla="*/ 4879663 h 5124450"/>
              <a:gd name="connsiteX8" fmla="*/ 0 w 2366010"/>
              <a:gd name="connsiteY8" fmla="*/ 244787 h 5124450"/>
              <a:gd name="connsiteX0" fmla="*/ 0 w 2366010"/>
              <a:gd name="connsiteY0" fmla="*/ 244793 h 5124456"/>
              <a:gd name="connsiteX1" fmla="*/ 244787 w 2366010"/>
              <a:gd name="connsiteY1" fmla="*/ 6 h 5124456"/>
              <a:gd name="connsiteX2" fmla="*/ 659130 w 2366010"/>
              <a:gd name="connsiteY2" fmla="*/ 186696 h 5124456"/>
              <a:gd name="connsiteX3" fmla="*/ 2121223 w 2366010"/>
              <a:gd name="connsiteY3" fmla="*/ 6 h 5124456"/>
              <a:gd name="connsiteX4" fmla="*/ 2366010 w 2366010"/>
              <a:gd name="connsiteY4" fmla="*/ 244793 h 5124456"/>
              <a:gd name="connsiteX5" fmla="*/ 2366010 w 2366010"/>
              <a:gd name="connsiteY5" fmla="*/ 4879669 h 5124456"/>
              <a:gd name="connsiteX6" fmla="*/ 2121223 w 2366010"/>
              <a:gd name="connsiteY6" fmla="*/ 5124456 h 5124456"/>
              <a:gd name="connsiteX7" fmla="*/ 244787 w 2366010"/>
              <a:gd name="connsiteY7" fmla="*/ 5124456 h 5124456"/>
              <a:gd name="connsiteX8" fmla="*/ 0 w 2366010"/>
              <a:gd name="connsiteY8" fmla="*/ 4879669 h 5124456"/>
              <a:gd name="connsiteX9" fmla="*/ 0 w 2366010"/>
              <a:gd name="connsiteY9" fmla="*/ 244793 h 5124456"/>
              <a:gd name="connsiteX0" fmla="*/ 0 w 2366010"/>
              <a:gd name="connsiteY0" fmla="*/ 244794 h 5124457"/>
              <a:gd name="connsiteX1" fmla="*/ 244787 w 2366010"/>
              <a:gd name="connsiteY1" fmla="*/ 7 h 5124457"/>
              <a:gd name="connsiteX2" fmla="*/ 659130 w 2366010"/>
              <a:gd name="connsiteY2" fmla="*/ 186697 h 5124457"/>
              <a:gd name="connsiteX3" fmla="*/ 2121223 w 2366010"/>
              <a:gd name="connsiteY3" fmla="*/ 7 h 5124457"/>
              <a:gd name="connsiteX4" fmla="*/ 2366010 w 2366010"/>
              <a:gd name="connsiteY4" fmla="*/ 244794 h 5124457"/>
              <a:gd name="connsiteX5" fmla="*/ 2366010 w 2366010"/>
              <a:gd name="connsiteY5" fmla="*/ 4879670 h 5124457"/>
              <a:gd name="connsiteX6" fmla="*/ 2121223 w 2366010"/>
              <a:gd name="connsiteY6" fmla="*/ 5124457 h 5124457"/>
              <a:gd name="connsiteX7" fmla="*/ 244787 w 2366010"/>
              <a:gd name="connsiteY7" fmla="*/ 5124457 h 5124457"/>
              <a:gd name="connsiteX8" fmla="*/ 0 w 2366010"/>
              <a:gd name="connsiteY8" fmla="*/ 4879670 h 5124457"/>
              <a:gd name="connsiteX9" fmla="*/ 0 w 2366010"/>
              <a:gd name="connsiteY9" fmla="*/ 244794 h 5124457"/>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6591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3683 h 5133346"/>
              <a:gd name="connsiteX1" fmla="*/ 244787 w 2366010"/>
              <a:gd name="connsiteY1" fmla="*/ 8896 h 5133346"/>
              <a:gd name="connsiteX2" fmla="*/ 502920 w 2366010"/>
              <a:gd name="connsiteY2" fmla="*/ 50807 h 5133346"/>
              <a:gd name="connsiteX3" fmla="*/ 735330 w 2366010"/>
              <a:gd name="connsiteY3" fmla="*/ 195586 h 5133346"/>
              <a:gd name="connsiteX4" fmla="*/ 2121223 w 2366010"/>
              <a:gd name="connsiteY4" fmla="*/ 8896 h 5133346"/>
              <a:gd name="connsiteX5" fmla="*/ 2366010 w 2366010"/>
              <a:gd name="connsiteY5" fmla="*/ 253683 h 5133346"/>
              <a:gd name="connsiteX6" fmla="*/ 2366010 w 2366010"/>
              <a:gd name="connsiteY6" fmla="*/ 4888559 h 5133346"/>
              <a:gd name="connsiteX7" fmla="*/ 2121223 w 2366010"/>
              <a:gd name="connsiteY7" fmla="*/ 5133346 h 5133346"/>
              <a:gd name="connsiteX8" fmla="*/ 244787 w 2366010"/>
              <a:gd name="connsiteY8" fmla="*/ 5133346 h 5133346"/>
              <a:gd name="connsiteX9" fmla="*/ 0 w 2366010"/>
              <a:gd name="connsiteY9" fmla="*/ 4888559 h 5133346"/>
              <a:gd name="connsiteX10" fmla="*/ 0 w 2366010"/>
              <a:gd name="connsiteY10" fmla="*/ 253683 h 5133346"/>
              <a:gd name="connsiteX0" fmla="*/ 0 w 2366010"/>
              <a:gd name="connsiteY0" fmla="*/ 259704 h 5139367"/>
              <a:gd name="connsiteX1" fmla="*/ 244787 w 2366010"/>
              <a:gd name="connsiteY1" fmla="*/ 14917 h 5139367"/>
              <a:gd name="connsiteX2" fmla="*/ 499110 w 2366010"/>
              <a:gd name="connsiteY2" fmla="*/ 30158 h 5139367"/>
              <a:gd name="connsiteX3" fmla="*/ 735330 w 2366010"/>
              <a:gd name="connsiteY3" fmla="*/ 201607 h 5139367"/>
              <a:gd name="connsiteX4" fmla="*/ 2121223 w 2366010"/>
              <a:gd name="connsiteY4" fmla="*/ 14917 h 5139367"/>
              <a:gd name="connsiteX5" fmla="*/ 2366010 w 2366010"/>
              <a:gd name="connsiteY5" fmla="*/ 259704 h 5139367"/>
              <a:gd name="connsiteX6" fmla="*/ 2366010 w 2366010"/>
              <a:gd name="connsiteY6" fmla="*/ 4894580 h 5139367"/>
              <a:gd name="connsiteX7" fmla="*/ 2121223 w 2366010"/>
              <a:gd name="connsiteY7" fmla="*/ 5139367 h 5139367"/>
              <a:gd name="connsiteX8" fmla="*/ 244787 w 2366010"/>
              <a:gd name="connsiteY8" fmla="*/ 5139367 h 5139367"/>
              <a:gd name="connsiteX9" fmla="*/ 0 w 2366010"/>
              <a:gd name="connsiteY9" fmla="*/ 4894580 h 5139367"/>
              <a:gd name="connsiteX10" fmla="*/ 0 w 2366010"/>
              <a:gd name="connsiteY10" fmla="*/ 259704 h 5139367"/>
              <a:gd name="connsiteX0" fmla="*/ 0 w 2366010"/>
              <a:gd name="connsiteY0" fmla="*/ 255334 h 5134997"/>
              <a:gd name="connsiteX1" fmla="*/ 244787 w 2366010"/>
              <a:gd name="connsiteY1" fmla="*/ 10547 h 5134997"/>
              <a:gd name="connsiteX2" fmla="*/ 499110 w 2366010"/>
              <a:gd name="connsiteY2" fmla="*/ 25788 h 5134997"/>
              <a:gd name="connsiteX3" fmla="*/ 735330 w 2366010"/>
              <a:gd name="connsiteY3" fmla="*/ 19723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5334 h 5134997"/>
              <a:gd name="connsiteX1" fmla="*/ 244787 w 2366010"/>
              <a:gd name="connsiteY1" fmla="*/ 10547 h 5134997"/>
              <a:gd name="connsiteX2" fmla="*/ 499110 w 2366010"/>
              <a:gd name="connsiteY2" fmla="*/ 25788 h 5134997"/>
              <a:gd name="connsiteX3" fmla="*/ 731520 w 2366010"/>
              <a:gd name="connsiteY3" fmla="*/ 193427 h 5134997"/>
              <a:gd name="connsiteX4" fmla="*/ 2121223 w 2366010"/>
              <a:gd name="connsiteY4" fmla="*/ 10547 h 5134997"/>
              <a:gd name="connsiteX5" fmla="*/ 2366010 w 2366010"/>
              <a:gd name="connsiteY5" fmla="*/ 255334 h 5134997"/>
              <a:gd name="connsiteX6" fmla="*/ 2366010 w 2366010"/>
              <a:gd name="connsiteY6" fmla="*/ 4890210 h 5134997"/>
              <a:gd name="connsiteX7" fmla="*/ 2121223 w 2366010"/>
              <a:gd name="connsiteY7" fmla="*/ 5134997 h 5134997"/>
              <a:gd name="connsiteX8" fmla="*/ 244787 w 2366010"/>
              <a:gd name="connsiteY8" fmla="*/ 5134997 h 5134997"/>
              <a:gd name="connsiteX9" fmla="*/ 0 w 2366010"/>
              <a:gd name="connsiteY9" fmla="*/ 4890210 h 5134997"/>
              <a:gd name="connsiteX10" fmla="*/ 0 w 2366010"/>
              <a:gd name="connsiteY10" fmla="*/ 255334 h 5134997"/>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152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8273 h 5137936"/>
              <a:gd name="connsiteX1" fmla="*/ 244787 w 2366010"/>
              <a:gd name="connsiteY1" fmla="*/ 13486 h 5137936"/>
              <a:gd name="connsiteX2" fmla="*/ 510540 w 2366010"/>
              <a:gd name="connsiteY2" fmla="*/ 17297 h 5137936"/>
              <a:gd name="connsiteX3" fmla="*/ 739140 w 2366010"/>
              <a:gd name="connsiteY3" fmla="*/ 196366 h 5137936"/>
              <a:gd name="connsiteX4" fmla="*/ 2121223 w 2366010"/>
              <a:gd name="connsiteY4" fmla="*/ 13486 h 5137936"/>
              <a:gd name="connsiteX5" fmla="*/ 2366010 w 2366010"/>
              <a:gd name="connsiteY5" fmla="*/ 258273 h 5137936"/>
              <a:gd name="connsiteX6" fmla="*/ 2366010 w 2366010"/>
              <a:gd name="connsiteY6" fmla="*/ 4893149 h 5137936"/>
              <a:gd name="connsiteX7" fmla="*/ 2121223 w 2366010"/>
              <a:gd name="connsiteY7" fmla="*/ 5137936 h 5137936"/>
              <a:gd name="connsiteX8" fmla="*/ 244787 w 2366010"/>
              <a:gd name="connsiteY8" fmla="*/ 5137936 h 5137936"/>
              <a:gd name="connsiteX9" fmla="*/ 0 w 2366010"/>
              <a:gd name="connsiteY9" fmla="*/ 4893149 h 5137936"/>
              <a:gd name="connsiteX10" fmla="*/ 0 w 2366010"/>
              <a:gd name="connsiteY10" fmla="*/ 258273 h 5137936"/>
              <a:gd name="connsiteX0" fmla="*/ 0 w 2366010"/>
              <a:gd name="connsiteY0" fmla="*/ 251685 h 5131348"/>
              <a:gd name="connsiteX1" fmla="*/ 244787 w 2366010"/>
              <a:gd name="connsiteY1" fmla="*/ 6898 h 5131348"/>
              <a:gd name="connsiteX2" fmla="*/ 510540 w 2366010"/>
              <a:gd name="connsiteY2" fmla="*/ 10709 h 5131348"/>
              <a:gd name="connsiteX3" fmla="*/ 73914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1685 h 5131348"/>
              <a:gd name="connsiteX1" fmla="*/ 244787 w 2366010"/>
              <a:gd name="connsiteY1" fmla="*/ 6898 h 5131348"/>
              <a:gd name="connsiteX2" fmla="*/ 510540 w 2366010"/>
              <a:gd name="connsiteY2" fmla="*/ 10709 h 5131348"/>
              <a:gd name="connsiteX3" fmla="*/ 727710 w 2366010"/>
              <a:gd name="connsiteY3" fmla="*/ 189778 h 5131348"/>
              <a:gd name="connsiteX4" fmla="*/ 2121223 w 2366010"/>
              <a:gd name="connsiteY4" fmla="*/ 6898 h 5131348"/>
              <a:gd name="connsiteX5" fmla="*/ 2366010 w 2366010"/>
              <a:gd name="connsiteY5" fmla="*/ 251685 h 5131348"/>
              <a:gd name="connsiteX6" fmla="*/ 2366010 w 2366010"/>
              <a:gd name="connsiteY6" fmla="*/ 4886561 h 5131348"/>
              <a:gd name="connsiteX7" fmla="*/ 2121223 w 2366010"/>
              <a:gd name="connsiteY7" fmla="*/ 5131348 h 5131348"/>
              <a:gd name="connsiteX8" fmla="*/ 244787 w 2366010"/>
              <a:gd name="connsiteY8" fmla="*/ 5131348 h 5131348"/>
              <a:gd name="connsiteX9" fmla="*/ 0 w 2366010"/>
              <a:gd name="connsiteY9" fmla="*/ 4886561 h 5131348"/>
              <a:gd name="connsiteX10" fmla="*/ 0 w 2366010"/>
              <a:gd name="connsiteY10" fmla="*/ 251685 h 5131348"/>
              <a:gd name="connsiteX0" fmla="*/ 0 w 2366010"/>
              <a:gd name="connsiteY0" fmla="*/ 255624 h 5135287"/>
              <a:gd name="connsiteX1" fmla="*/ 244787 w 2366010"/>
              <a:gd name="connsiteY1" fmla="*/ 10837 h 5135287"/>
              <a:gd name="connsiteX2" fmla="*/ 520700 w 2366010"/>
              <a:gd name="connsiteY2" fmla="*/ 7028 h 5135287"/>
              <a:gd name="connsiteX3" fmla="*/ 727710 w 2366010"/>
              <a:gd name="connsiteY3" fmla="*/ 193717 h 5135287"/>
              <a:gd name="connsiteX4" fmla="*/ 2121223 w 2366010"/>
              <a:gd name="connsiteY4" fmla="*/ 10837 h 5135287"/>
              <a:gd name="connsiteX5" fmla="*/ 2366010 w 2366010"/>
              <a:gd name="connsiteY5" fmla="*/ 255624 h 5135287"/>
              <a:gd name="connsiteX6" fmla="*/ 2366010 w 2366010"/>
              <a:gd name="connsiteY6" fmla="*/ 4890500 h 5135287"/>
              <a:gd name="connsiteX7" fmla="*/ 2121223 w 2366010"/>
              <a:gd name="connsiteY7" fmla="*/ 5135287 h 5135287"/>
              <a:gd name="connsiteX8" fmla="*/ 244787 w 2366010"/>
              <a:gd name="connsiteY8" fmla="*/ 5135287 h 5135287"/>
              <a:gd name="connsiteX9" fmla="*/ 0 w 2366010"/>
              <a:gd name="connsiteY9" fmla="*/ 4890500 h 5135287"/>
              <a:gd name="connsiteX10" fmla="*/ 0 w 2366010"/>
              <a:gd name="connsiteY10" fmla="*/ 255624 h 5135287"/>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2121223 w 2366010"/>
              <a:gd name="connsiteY4" fmla="*/ 11860 h 5136310"/>
              <a:gd name="connsiteX5" fmla="*/ 2366010 w 2366010"/>
              <a:gd name="connsiteY5" fmla="*/ 256647 h 5136310"/>
              <a:gd name="connsiteX6" fmla="*/ 2366010 w 2366010"/>
              <a:gd name="connsiteY6" fmla="*/ 4891523 h 5136310"/>
              <a:gd name="connsiteX7" fmla="*/ 2121223 w 2366010"/>
              <a:gd name="connsiteY7" fmla="*/ 5136310 h 5136310"/>
              <a:gd name="connsiteX8" fmla="*/ 244787 w 2366010"/>
              <a:gd name="connsiteY8" fmla="*/ 5136310 h 5136310"/>
              <a:gd name="connsiteX9" fmla="*/ 0 w 2366010"/>
              <a:gd name="connsiteY9" fmla="*/ 4891523 h 5136310"/>
              <a:gd name="connsiteX10" fmla="*/ 0 w 2366010"/>
              <a:gd name="connsiteY10"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2381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2121223 w 2366010"/>
              <a:gd name="connsiteY5" fmla="*/ 11860 h 5136310"/>
              <a:gd name="connsiteX6" fmla="*/ 2366010 w 2366010"/>
              <a:gd name="connsiteY6" fmla="*/ 256647 h 5136310"/>
              <a:gd name="connsiteX7" fmla="*/ 2366010 w 2366010"/>
              <a:gd name="connsiteY7" fmla="*/ 4891523 h 5136310"/>
              <a:gd name="connsiteX8" fmla="*/ 2121223 w 2366010"/>
              <a:gd name="connsiteY8" fmla="*/ 5136310 h 5136310"/>
              <a:gd name="connsiteX9" fmla="*/ 244787 w 2366010"/>
              <a:gd name="connsiteY9" fmla="*/ 5136310 h 5136310"/>
              <a:gd name="connsiteX10" fmla="*/ 0 w 2366010"/>
              <a:gd name="connsiteY10" fmla="*/ 4891523 h 5136310"/>
              <a:gd name="connsiteX11" fmla="*/ 0 w 2366010"/>
              <a:gd name="connsiteY11"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58153 w 2366010"/>
              <a:gd name="connsiteY5" fmla="*/ 1375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5773 w 2366010"/>
              <a:gd name="connsiteY5" fmla="*/ 17823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73393 w 2366010"/>
              <a:gd name="connsiteY5" fmla="*/ 21125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6647 h 5136310"/>
              <a:gd name="connsiteX1" fmla="*/ 237167 w 2366010"/>
              <a:gd name="connsiteY1" fmla="*/ 9320 h 5136310"/>
              <a:gd name="connsiteX2" fmla="*/ 520700 w 2366010"/>
              <a:gd name="connsiteY2" fmla="*/ 8051 h 5136310"/>
              <a:gd name="connsiteX3" fmla="*/ 727710 w 2366010"/>
              <a:gd name="connsiteY3" fmla="*/ 194740 h 5136310"/>
              <a:gd name="connsiteX4" fmla="*/ 1364453 w 2366010"/>
              <a:gd name="connsiteY4" fmla="*/ 196013 h 5136310"/>
              <a:gd name="connsiteX5" fmla="*/ 1760693 w 2366010"/>
              <a:gd name="connsiteY5" fmla="*/ 188393 h 5136310"/>
              <a:gd name="connsiteX6" fmla="*/ 2121223 w 2366010"/>
              <a:gd name="connsiteY6" fmla="*/ 11860 h 5136310"/>
              <a:gd name="connsiteX7" fmla="*/ 2366010 w 2366010"/>
              <a:gd name="connsiteY7" fmla="*/ 256647 h 5136310"/>
              <a:gd name="connsiteX8" fmla="*/ 2366010 w 2366010"/>
              <a:gd name="connsiteY8" fmla="*/ 4891523 h 5136310"/>
              <a:gd name="connsiteX9" fmla="*/ 2121223 w 2366010"/>
              <a:gd name="connsiteY9" fmla="*/ 5136310 h 5136310"/>
              <a:gd name="connsiteX10" fmla="*/ 244787 w 2366010"/>
              <a:gd name="connsiteY10" fmla="*/ 5136310 h 5136310"/>
              <a:gd name="connsiteX11" fmla="*/ 0 w 2366010"/>
              <a:gd name="connsiteY11" fmla="*/ 4891523 h 5136310"/>
              <a:gd name="connsiteX12" fmla="*/ 0 w 2366010"/>
              <a:gd name="connsiteY12" fmla="*/ 256647 h 5136310"/>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58231 h 5137894"/>
              <a:gd name="connsiteX1" fmla="*/ 237167 w 2366010"/>
              <a:gd name="connsiteY1" fmla="*/ 10904 h 5137894"/>
              <a:gd name="connsiteX2" fmla="*/ 520700 w 2366010"/>
              <a:gd name="connsiteY2" fmla="*/ 9635 h 5137894"/>
              <a:gd name="connsiteX3" fmla="*/ 727710 w 2366010"/>
              <a:gd name="connsiteY3" fmla="*/ 196324 h 5137894"/>
              <a:gd name="connsiteX4" fmla="*/ 1364453 w 2366010"/>
              <a:gd name="connsiteY4" fmla="*/ 197597 h 5137894"/>
              <a:gd name="connsiteX5" fmla="*/ 1760693 w 2366010"/>
              <a:gd name="connsiteY5" fmla="*/ 189977 h 5137894"/>
              <a:gd name="connsiteX6" fmla="*/ 1877533 w 2366010"/>
              <a:gd name="connsiteY6" fmla="*/ 37577 h 5137894"/>
              <a:gd name="connsiteX7" fmla="*/ 2121223 w 2366010"/>
              <a:gd name="connsiteY7" fmla="*/ 13444 h 5137894"/>
              <a:gd name="connsiteX8" fmla="*/ 2366010 w 2366010"/>
              <a:gd name="connsiteY8" fmla="*/ 258231 h 5137894"/>
              <a:gd name="connsiteX9" fmla="*/ 2366010 w 2366010"/>
              <a:gd name="connsiteY9" fmla="*/ 4893107 h 5137894"/>
              <a:gd name="connsiteX10" fmla="*/ 2121223 w 2366010"/>
              <a:gd name="connsiteY10" fmla="*/ 5137894 h 5137894"/>
              <a:gd name="connsiteX11" fmla="*/ 244787 w 2366010"/>
              <a:gd name="connsiteY11" fmla="*/ 5137894 h 5137894"/>
              <a:gd name="connsiteX12" fmla="*/ 0 w 2366010"/>
              <a:gd name="connsiteY12" fmla="*/ 4893107 h 5137894"/>
              <a:gd name="connsiteX13" fmla="*/ 0 w 2366010"/>
              <a:gd name="connsiteY13" fmla="*/ 258231 h 5137894"/>
              <a:gd name="connsiteX0" fmla="*/ 0 w 2366010"/>
              <a:gd name="connsiteY0" fmla="*/ 263996 h 5143659"/>
              <a:gd name="connsiteX1" fmla="*/ 237167 w 2366010"/>
              <a:gd name="connsiteY1" fmla="*/ 16669 h 5143659"/>
              <a:gd name="connsiteX2" fmla="*/ 520700 w 2366010"/>
              <a:gd name="connsiteY2" fmla="*/ 15400 h 5143659"/>
              <a:gd name="connsiteX3" fmla="*/ 727710 w 2366010"/>
              <a:gd name="connsiteY3" fmla="*/ 202089 h 5143659"/>
              <a:gd name="connsiteX4" fmla="*/ 1364453 w 2366010"/>
              <a:gd name="connsiteY4" fmla="*/ 203362 h 5143659"/>
              <a:gd name="connsiteX5" fmla="*/ 1760693 w 2366010"/>
              <a:gd name="connsiteY5" fmla="*/ 195742 h 5143659"/>
              <a:gd name="connsiteX6" fmla="*/ 1864833 w 2366010"/>
              <a:gd name="connsiteY6" fmla="*/ 25562 h 5143659"/>
              <a:gd name="connsiteX7" fmla="*/ 2121223 w 2366010"/>
              <a:gd name="connsiteY7" fmla="*/ 19209 h 5143659"/>
              <a:gd name="connsiteX8" fmla="*/ 2366010 w 2366010"/>
              <a:gd name="connsiteY8" fmla="*/ 263996 h 5143659"/>
              <a:gd name="connsiteX9" fmla="*/ 2366010 w 2366010"/>
              <a:gd name="connsiteY9" fmla="*/ 4898872 h 5143659"/>
              <a:gd name="connsiteX10" fmla="*/ 2121223 w 2366010"/>
              <a:gd name="connsiteY10" fmla="*/ 5143659 h 5143659"/>
              <a:gd name="connsiteX11" fmla="*/ 244787 w 2366010"/>
              <a:gd name="connsiteY11" fmla="*/ 5143659 h 5143659"/>
              <a:gd name="connsiteX12" fmla="*/ 0 w 2366010"/>
              <a:gd name="connsiteY12" fmla="*/ 4898872 h 5143659"/>
              <a:gd name="connsiteX13" fmla="*/ 0 w 2366010"/>
              <a:gd name="connsiteY13" fmla="*/ 263996 h 5143659"/>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364453 w 2366010"/>
              <a:gd name="connsiteY4" fmla="*/ 196014 h 5136311"/>
              <a:gd name="connsiteX5" fmla="*/ 1760693 w 2366010"/>
              <a:gd name="connsiteY5" fmla="*/ 188394 h 5136311"/>
              <a:gd name="connsiteX6" fmla="*/ 1864833 w 2366010"/>
              <a:gd name="connsiteY6" fmla="*/ 18214 h 5136311"/>
              <a:gd name="connsiteX7" fmla="*/ 2121223 w 2366010"/>
              <a:gd name="connsiteY7" fmla="*/ 11861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6069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58309 h 5137972"/>
              <a:gd name="connsiteX1" fmla="*/ 237167 w 2366010"/>
              <a:gd name="connsiteY1" fmla="*/ 10982 h 5137972"/>
              <a:gd name="connsiteX2" fmla="*/ 520700 w 2366010"/>
              <a:gd name="connsiteY2" fmla="*/ 9713 h 5137972"/>
              <a:gd name="connsiteX3" fmla="*/ 727710 w 2366010"/>
              <a:gd name="connsiteY3" fmla="*/ 196402 h 5137972"/>
              <a:gd name="connsiteX4" fmla="*/ 1364453 w 2366010"/>
              <a:gd name="connsiteY4" fmla="*/ 197675 h 5137972"/>
              <a:gd name="connsiteX5" fmla="*/ 1753073 w 2366010"/>
              <a:gd name="connsiteY5" fmla="*/ 190055 h 5137972"/>
              <a:gd name="connsiteX6" fmla="*/ 1864833 w 2366010"/>
              <a:gd name="connsiteY6" fmla="*/ 19875 h 5137972"/>
              <a:gd name="connsiteX7" fmla="*/ 2121223 w 2366010"/>
              <a:gd name="connsiteY7" fmla="*/ 13522 h 5137972"/>
              <a:gd name="connsiteX8" fmla="*/ 2366010 w 2366010"/>
              <a:gd name="connsiteY8" fmla="*/ 258309 h 5137972"/>
              <a:gd name="connsiteX9" fmla="*/ 2366010 w 2366010"/>
              <a:gd name="connsiteY9" fmla="*/ 4893185 h 5137972"/>
              <a:gd name="connsiteX10" fmla="*/ 2121223 w 2366010"/>
              <a:gd name="connsiteY10" fmla="*/ 5137972 h 5137972"/>
              <a:gd name="connsiteX11" fmla="*/ 244787 w 2366010"/>
              <a:gd name="connsiteY11" fmla="*/ 5137972 h 5137972"/>
              <a:gd name="connsiteX12" fmla="*/ 0 w 2366010"/>
              <a:gd name="connsiteY12" fmla="*/ 4893185 h 5137972"/>
              <a:gd name="connsiteX13" fmla="*/ 0 w 2366010"/>
              <a:gd name="connsiteY13" fmla="*/ 258309 h 5137972"/>
              <a:gd name="connsiteX0" fmla="*/ 0 w 2366010"/>
              <a:gd name="connsiteY0" fmla="*/ 260632 h 5140295"/>
              <a:gd name="connsiteX1" fmla="*/ 237167 w 2366010"/>
              <a:gd name="connsiteY1" fmla="*/ 13305 h 5140295"/>
              <a:gd name="connsiteX2" fmla="*/ 520700 w 2366010"/>
              <a:gd name="connsiteY2" fmla="*/ 12036 h 5140295"/>
              <a:gd name="connsiteX3" fmla="*/ 727710 w 2366010"/>
              <a:gd name="connsiteY3" fmla="*/ 198725 h 5140295"/>
              <a:gd name="connsiteX4" fmla="*/ 1364453 w 2366010"/>
              <a:gd name="connsiteY4" fmla="*/ 199998 h 5140295"/>
              <a:gd name="connsiteX5" fmla="*/ 1753073 w 2366010"/>
              <a:gd name="connsiteY5" fmla="*/ 192378 h 5140295"/>
              <a:gd name="connsiteX6" fmla="*/ 1857213 w 2366010"/>
              <a:gd name="connsiteY6" fmla="*/ 14578 h 5140295"/>
              <a:gd name="connsiteX7" fmla="*/ 2121223 w 2366010"/>
              <a:gd name="connsiteY7" fmla="*/ 15845 h 5140295"/>
              <a:gd name="connsiteX8" fmla="*/ 2366010 w 2366010"/>
              <a:gd name="connsiteY8" fmla="*/ 260632 h 5140295"/>
              <a:gd name="connsiteX9" fmla="*/ 2366010 w 2366010"/>
              <a:gd name="connsiteY9" fmla="*/ 4895508 h 5140295"/>
              <a:gd name="connsiteX10" fmla="*/ 2121223 w 2366010"/>
              <a:gd name="connsiteY10" fmla="*/ 5140295 h 5140295"/>
              <a:gd name="connsiteX11" fmla="*/ 244787 w 2366010"/>
              <a:gd name="connsiteY11" fmla="*/ 5140295 h 5140295"/>
              <a:gd name="connsiteX12" fmla="*/ 0 w 2366010"/>
              <a:gd name="connsiteY12" fmla="*/ 4895508 h 5140295"/>
              <a:gd name="connsiteX13" fmla="*/ 0 w 2366010"/>
              <a:gd name="connsiteY13" fmla="*/ 260632 h 5140295"/>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59044 h 5138707"/>
              <a:gd name="connsiteX1" fmla="*/ 237167 w 2366010"/>
              <a:gd name="connsiteY1" fmla="*/ 11717 h 5138707"/>
              <a:gd name="connsiteX2" fmla="*/ 520700 w 2366010"/>
              <a:gd name="connsiteY2" fmla="*/ 10448 h 5138707"/>
              <a:gd name="connsiteX3" fmla="*/ 727710 w 2366010"/>
              <a:gd name="connsiteY3" fmla="*/ 197137 h 5138707"/>
              <a:gd name="connsiteX4" fmla="*/ 1364453 w 2366010"/>
              <a:gd name="connsiteY4" fmla="*/ 198410 h 5138707"/>
              <a:gd name="connsiteX5" fmla="*/ 1753073 w 2366010"/>
              <a:gd name="connsiteY5" fmla="*/ 190790 h 5138707"/>
              <a:gd name="connsiteX6" fmla="*/ 1857213 w 2366010"/>
              <a:gd name="connsiteY6" fmla="*/ 12990 h 5138707"/>
              <a:gd name="connsiteX7" fmla="*/ 2121223 w 2366010"/>
              <a:gd name="connsiteY7" fmla="*/ 14257 h 5138707"/>
              <a:gd name="connsiteX8" fmla="*/ 2366010 w 2366010"/>
              <a:gd name="connsiteY8" fmla="*/ 259044 h 5138707"/>
              <a:gd name="connsiteX9" fmla="*/ 2366010 w 2366010"/>
              <a:gd name="connsiteY9" fmla="*/ 4893920 h 5138707"/>
              <a:gd name="connsiteX10" fmla="*/ 2121223 w 2366010"/>
              <a:gd name="connsiteY10" fmla="*/ 5138707 h 5138707"/>
              <a:gd name="connsiteX11" fmla="*/ 244787 w 2366010"/>
              <a:gd name="connsiteY11" fmla="*/ 5138707 h 5138707"/>
              <a:gd name="connsiteX12" fmla="*/ 0 w 2366010"/>
              <a:gd name="connsiteY12" fmla="*/ 4893920 h 5138707"/>
              <a:gd name="connsiteX13" fmla="*/ 0 w 2366010"/>
              <a:gd name="connsiteY13" fmla="*/ 259044 h 5138707"/>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3073 w 2366010"/>
              <a:gd name="connsiteY5" fmla="*/ 193915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2169 h 5141832"/>
              <a:gd name="connsiteX1" fmla="*/ 237167 w 2366010"/>
              <a:gd name="connsiteY1" fmla="*/ 14842 h 5141832"/>
              <a:gd name="connsiteX2" fmla="*/ 520700 w 2366010"/>
              <a:gd name="connsiteY2" fmla="*/ 13573 h 5141832"/>
              <a:gd name="connsiteX3" fmla="*/ 727710 w 2366010"/>
              <a:gd name="connsiteY3" fmla="*/ 200262 h 5141832"/>
              <a:gd name="connsiteX4" fmla="*/ 1364453 w 2366010"/>
              <a:gd name="connsiteY4" fmla="*/ 201535 h 5141832"/>
              <a:gd name="connsiteX5" fmla="*/ 1755613 w 2366010"/>
              <a:gd name="connsiteY5" fmla="*/ 186299 h 5141832"/>
              <a:gd name="connsiteX6" fmla="*/ 1857213 w 2366010"/>
              <a:gd name="connsiteY6" fmla="*/ 16115 h 5141832"/>
              <a:gd name="connsiteX7" fmla="*/ 2121223 w 2366010"/>
              <a:gd name="connsiteY7" fmla="*/ 17382 h 5141832"/>
              <a:gd name="connsiteX8" fmla="*/ 2366010 w 2366010"/>
              <a:gd name="connsiteY8" fmla="*/ 262169 h 5141832"/>
              <a:gd name="connsiteX9" fmla="*/ 2366010 w 2366010"/>
              <a:gd name="connsiteY9" fmla="*/ 4897045 h 5141832"/>
              <a:gd name="connsiteX10" fmla="*/ 2121223 w 2366010"/>
              <a:gd name="connsiteY10" fmla="*/ 5141832 h 5141832"/>
              <a:gd name="connsiteX11" fmla="*/ 244787 w 2366010"/>
              <a:gd name="connsiteY11" fmla="*/ 5141832 h 5141832"/>
              <a:gd name="connsiteX12" fmla="*/ 0 w 2366010"/>
              <a:gd name="connsiteY12" fmla="*/ 4897045 h 5141832"/>
              <a:gd name="connsiteX13" fmla="*/ 0 w 2366010"/>
              <a:gd name="connsiteY13" fmla="*/ 262169 h 5141832"/>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1383 h 5141046"/>
              <a:gd name="connsiteX1" fmla="*/ 237167 w 2366010"/>
              <a:gd name="connsiteY1" fmla="*/ 14056 h 5141046"/>
              <a:gd name="connsiteX2" fmla="*/ 520700 w 2366010"/>
              <a:gd name="connsiteY2" fmla="*/ 12787 h 5141046"/>
              <a:gd name="connsiteX3" fmla="*/ 727710 w 2366010"/>
              <a:gd name="connsiteY3" fmla="*/ 199476 h 5141046"/>
              <a:gd name="connsiteX4" fmla="*/ 1364453 w 2366010"/>
              <a:gd name="connsiteY4" fmla="*/ 200749 h 5141046"/>
              <a:gd name="connsiteX5" fmla="*/ 1755613 w 2366010"/>
              <a:gd name="connsiteY5" fmla="*/ 185513 h 5141046"/>
              <a:gd name="connsiteX6" fmla="*/ 1857213 w 2366010"/>
              <a:gd name="connsiteY6" fmla="*/ 15329 h 5141046"/>
              <a:gd name="connsiteX7" fmla="*/ 2121223 w 2366010"/>
              <a:gd name="connsiteY7" fmla="*/ 16596 h 5141046"/>
              <a:gd name="connsiteX8" fmla="*/ 2366010 w 2366010"/>
              <a:gd name="connsiteY8" fmla="*/ 261383 h 5141046"/>
              <a:gd name="connsiteX9" fmla="*/ 2366010 w 2366010"/>
              <a:gd name="connsiteY9" fmla="*/ 4896259 h 5141046"/>
              <a:gd name="connsiteX10" fmla="*/ 2121223 w 2366010"/>
              <a:gd name="connsiteY10" fmla="*/ 5141046 h 5141046"/>
              <a:gd name="connsiteX11" fmla="*/ 244787 w 2366010"/>
              <a:gd name="connsiteY11" fmla="*/ 5141046 h 5141046"/>
              <a:gd name="connsiteX12" fmla="*/ 0 w 2366010"/>
              <a:gd name="connsiteY12" fmla="*/ 4896259 h 5141046"/>
              <a:gd name="connsiteX13" fmla="*/ 0 w 2366010"/>
              <a:gd name="connsiteY13" fmla="*/ 261383 h 5141046"/>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6517 h 5146180"/>
              <a:gd name="connsiteX1" fmla="*/ 237167 w 2366010"/>
              <a:gd name="connsiteY1" fmla="*/ 19190 h 5146180"/>
              <a:gd name="connsiteX2" fmla="*/ 520700 w 2366010"/>
              <a:gd name="connsiteY2" fmla="*/ 17921 h 5146180"/>
              <a:gd name="connsiteX3" fmla="*/ 727710 w 2366010"/>
              <a:gd name="connsiteY3" fmla="*/ 204610 h 5146180"/>
              <a:gd name="connsiteX4" fmla="*/ 1364453 w 2366010"/>
              <a:gd name="connsiteY4" fmla="*/ 205883 h 5146180"/>
              <a:gd name="connsiteX5" fmla="*/ 1755613 w 2366010"/>
              <a:gd name="connsiteY5" fmla="*/ 190647 h 5146180"/>
              <a:gd name="connsiteX6" fmla="*/ 1857213 w 2366010"/>
              <a:gd name="connsiteY6" fmla="*/ 20463 h 5146180"/>
              <a:gd name="connsiteX7" fmla="*/ 2133923 w 2366010"/>
              <a:gd name="connsiteY7" fmla="*/ 14114 h 5146180"/>
              <a:gd name="connsiteX8" fmla="*/ 2366010 w 2366010"/>
              <a:gd name="connsiteY8" fmla="*/ 266517 h 5146180"/>
              <a:gd name="connsiteX9" fmla="*/ 2366010 w 2366010"/>
              <a:gd name="connsiteY9" fmla="*/ 4901393 h 5146180"/>
              <a:gd name="connsiteX10" fmla="*/ 2121223 w 2366010"/>
              <a:gd name="connsiteY10" fmla="*/ 5146180 h 5146180"/>
              <a:gd name="connsiteX11" fmla="*/ 244787 w 2366010"/>
              <a:gd name="connsiteY11" fmla="*/ 5146180 h 5146180"/>
              <a:gd name="connsiteX12" fmla="*/ 0 w 2366010"/>
              <a:gd name="connsiteY12" fmla="*/ 4901393 h 5146180"/>
              <a:gd name="connsiteX13" fmla="*/ 0 w 2366010"/>
              <a:gd name="connsiteY13" fmla="*/ 266517 h 5146180"/>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364453 w 2366010"/>
              <a:gd name="connsiteY4" fmla="*/ 207009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5613 w 2366010"/>
              <a:gd name="connsiteY5" fmla="*/ 191773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67643 h 5147306"/>
              <a:gd name="connsiteX1" fmla="*/ 237167 w 2366010"/>
              <a:gd name="connsiteY1" fmla="*/ 20316 h 5147306"/>
              <a:gd name="connsiteX2" fmla="*/ 520700 w 2366010"/>
              <a:gd name="connsiteY2" fmla="*/ 19047 h 5147306"/>
              <a:gd name="connsiteX3" fmla="*/ 727710 w 2366010"/>
              <a:gd name="connsiteY3" fmla="*/ 205736 h 5147306"/>
              <a:gd name="connsiteX4" fmla="*/ 1274918 w 2366010"/>
              <a:gd name="connsiteY4" fmla="*/ 205105 h 5147306"/>
              <a:gd name="connsiteX5" fmla="*/ 1753708 w 2366010"/>
              <a:gd name="connsiteY5" fmla="*/ 189869 h 5147306"/>
              <a:gd name="connsiteX6" fmla="*/ 1857213 w 2366010"/>
              <a:gd name="connsiteY6" fmla="*/ 21589 h 5147306"/>
              <a:gd name="connsiteX7" fmla="*/ 2133923 w 2366010"/>
              <a:gd name="connsiteY7" fmla="*/ 15240 h 5147306"/>
              <a:gd name="connsiteX8" fmla="*/ 2366010 w 2366010"/>
              <a:gd name="connsiteY8" fmla="*/ 267643 h 5147306"/>
              <a:gd name="connsiteX9" fmla="*/ 2366010 w 2366010"/>
              <a:gd name="connsiteY9" fmla="*/ 4902519 h 5147306"/>
              <a:gd name="connsiteX10" fmla="*/ 2121223 w 2366010"/>
              <a:gd name="connsiteY10" fmla="*/ 5147306 h 5147306"/>
              <a:gd name="connsiteX11" fmla="*/ 244787 w 2366010"/>
              <a:gd name="connsiteY11" fmla="*/ 5147306 h 5147306"/>
              <a:gd name="connsiteX12" fmla="*/ 0 w 2366010"/>
              <a:gd name="connsiteY12" fmla="*/ 4902519 h 5147306"/>
              <a:gd name="connsiteX13" fmla="*/ 0 w 2366010"/>
              <a:gd name="connsiteY13" fmla="*/ 267643 h 5147306"/>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6648 h 5136311"/>
              <a:gd name="connsiteX1" fmla="*/ 237167 w 2366010"/>
              <a:gd name="connsiteY1" fmla="*/ 9321 h 5136311"/>
              <a:gd name="connsiteX2" fmla="*/ 520700 w 2366010"/>
              <a:gd name="connsiteY2" fmla="*/ 8052 h 5136311"/>
              <a:gd name="connsiteX3" fmla="*/ 727710 w 2366010"/>
              <a:gd name="connsiteY3" fmla="*/ 194741 h 5136311"/>
              <a:gd name="connsiteX4" fmla="*/ 1274918 w 2366010"/>
              <a:gd name="connsiteY4" fmla="*/ 194110 h 5136311"/>
              <a:gd name="connsiteX5" fmla="*/ 1753708 w 2366010"/>
              <a:gd name="connsiteY5" fmla="*/ 178874 h 5136311"/>
              <a:gd name="connsiteX6" fmla="*/ 1857213 w 2366010"/>
              <a:gd name="connsiteY6" fmla="*/ 10594 h 5136311"/>
              <a:gd name="connsiteX7" fmla="*/ 2133923 w 2366010"/>
              <a:gd name="connsiteY7" fmla="*/ 4245 h 5136311"/>
              <a:gd name="connsiteX8" fmla="*/ 2366010 w 2366010"/>
              <a:gd name="connsiteY8" fmla="*/ 256648 h 5136311"/>
              <a:gd name="connsiteX9" fmla="*/ 2366010 w 2366010"/>
              <a:gd name="connsiteY9" fmla="*/ 4891524 h 5136311"/>
              <a:gd name="connsiteX10" fmla="*/ 2121223 w 2366010"/>
              <a:gd name="connsiteY10" fmla="*/ 5136311 h 5136311"/>
              <a:gd name="connsiteX11" fmla="*/ 244787 w 2366010"/>
              <a:gd name="connsiteY11" fmla="*/ 5136311 h 5136311"/>
              <a:gd name="connsiteX12" fmla="*/ 0 w 2366010"/>
              <a:gd name="connsiteY12" fmla="*/ 4891524 h 5136311"/>
              <a:gd name="connsiteX13" fmla="*/ 0 w 2366010"/>
              <a:gd name="connsiteY13" fmla="*/ 256648 h 5136311"/>
              <a:gd name="connsiteX0" fmla="*/ 0 w 2366010"/>
              <a:gd name="connsiteY0" fmla="*/ 258251 h 5137914"/>
              <a:gd name="connsiteX1" fmla="*/ 237167 w 2366010"/>
              <a:gd name="connsiteY1" fmla="*/ 10924 h 5137914"/>
              <a:gd name="connsiteX2" fmla="*/ 518022 w 2366010"/>
              <a:gd name="connsiteY2" fmla="*/ 6979 h 5137914"/>
              <a:gd name="connsiteX3" fmla="*/ 727710 w 2366010"/>
              <a:gd name="connsiteY3" fmla="*/ 196344 h 5137914"/>
              <a:gd name="connsiteX4" fmla="*/ 1274918 w 2366010"/>
              <a:gd name="connsiteY4" fmla="*/ 195713 h 5137914"/>
              <a:gd name="connsiteX5" fmla="*/ 1753708 w 2366010"/>
              <a:gd name="connsiteY5" fmla="*/ 180477 h 5137914"/>
              <a:gd name="connsiteX6" fmla="*/ 1857213 w 2366010"/>
              <a:gd name="connsiteY6" fmla="*/ 12197 h 5137914"/>
              <a:gd name="connsiteX7" fmla="*/ 2133923 w 2366010"/>
              <a:gd name="connsiteY7" fmla="*/ 5848 h 5137914"/>
              <a:gd name="connsiteX8" fmla="*/ 2366010 w 2366010"/>
              <a:gd name="connsiteY8" fmla="*/ 258251 h 5137914"/>
              <a:gd name="connsiteX9" fmla="*/ 2366010 w 2366010"/>
              <a:gd name="connsiteY9" fmla="*/ 4893127 h 5137914"/>
              <a:gd name="connsiteX10" fmla="*/ 2121223 w 2366010"/>
              <a:gd name="connsiteY10" fmla="*/ 5137914 h 5137914"/>
              <a:gd name="connsiteX11" fmla="*/ 244787 w 2366010"/>
              <a:gd name="connsiteY11" fmla="*/ 5137914 h 5137914"/>
              <a:gd name="connsiteX12" fmla="*/ 0 w 2366010"/>
              <a:gd name="connsiteY12" fmla="*/ 4893127 h 5137914"/>
              <a:gd name="connsiteX13" fmla="*/ 0 w 2366010"/>
              <a:gd name="connsiteY13" fmla="*/ 258251 h 5137914"/>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53708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 name="connsiteX0" fmla="*/ 0 w 2366010"/>
              <a:gd name="connsiteY0" fmla="*/ 259323 h 5138986"/>
              <a:gd name="connsiteX1" fmla="*/ 234490 w 2366010"/>
              <a:gd name="connsiteY1" fmla="*/ 9320 h 5138986"/>
              <a:gd name="connsiteX2" fmla="*/ 518022 w 2366010"/>
              <a:gd name="connsiteY2" fmla="*/ 8051 h 5138986"/>
              <a:gd name="connsiteX3" fmla="*/ 727710 w 2366010"/>
              <a:gd name="connsiteY3" fmla="*/ 197416 h 5138986"/>
              <a:gd name="connsiteX4" fmla="*/ 1274918 w 2366010"/>
              <a:gd name="connsiteY4" fmla="*/ 196785 h 5138986"/>
              <a:gd name="connsiteX5" fmla="*/ 1748353 w 2366010"/>
              <a:gd name="connsiteY5" fmla="*/ 181549 h 5138986"/>
              <a:gd name="connsiteX6" fmla="*/ 1857213 w 2366010"/>
              <a:gd name="connsiteY6" fmla="*/ 13269 h 5138986"/>
              <a:gd name="connsiteX7" fmla="*/ 2133923 w 2366010"/>
              <a:gd name="connsiteY7" fmla="*/ 6920 h 5138986"/>
              <a:gd name="connsiteX8" fmla="*/ 2366010 w 2366010"/>
              <a:gd name="connsiteY8" fmla="*/ 259323 h 5138986"/>
              <a:gd name="connsiteX9" fmla="*/ 2366010 w 2366010"/>
              <a:gd name="connsiteY9" fmla="*/ 4894199 h 5138986"/>
              <a:gd name="connsiteX10" fmla="*/ 2121223 w 2366010"/>
              <a:gd name="connsiteY10" fmla="*/ 5138986 h 5138986"/>
              <a:gd name="connsiteX11" fmla="*/ 244787 w 2366010"/>
              <a:gd name="connsiteY11" fmla="*/ 5138986 h 5138986"/>
              <a:gd name="connsiteX12" fmla="*/ 0 w 2366010"/>
              <a:gd name="connsiteY12" fmla="*/ 4894199 h 5138986"/>
              <a:gd name="connsiteX13" fmla="*/ 0 w 2366010"/>
              <a:gd name="connsiteY13" fmla="*/ 259323 h 51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010" h="5138986">
                <a:moveTo>
                  <a:pt x="0" y="259323"/>
                </a:moveTo>
                <a:cubicBezTo>
                  <a:pt x="0" y="124131"/>
                  <a:pt x="99298" y="14400"/>
                  <a:pt x="234490" y="9320"/>
                </a:cubicBezTo>
                <a:cubicBezTo>
                  <a:pt x="330375" y="-1633"/>
                  <a:pt x="441345" y="-4014"/>
                  <a:pt x="518022" y="8051"/>
                </a:cubicBezTo>
                <a:cubicBezTo>
                  <a:pt x="568029" y="42976"/>
                  <a:pt x="608553" y="191263"/>
                  <a:pt x="727710" y="197416"/>
                </a:cubicBezTo>
                <a:cubicBezTo>
                  <a:pt x="883276" y="205449"/>
                  <a:pt x="1056621" y="196753"/>
                  <a:pt x="1274918" y="196785"/>
                </a:cubicBezTo>
                <a:cubicBezTo>
                  <a:pt x="1493215" y="196817"/>
                  <a:pt x="1691464" y="206784"/>
                  <a:pt x="1748353" y="181549"/>
                </a:cubicBezTo>
                <a:cubicBezTo>
                  <a:pt x="1805242" y="156314"/>
                  <a:pt x="1797125" y="40150"/>
                  <a:pt x="1857213" y="13269"/>
                </a:cubicBezTo>
                <a:cubicBezTo>
                  <a:pt x="1896981" y="1626"/>
                  <a:pt x="2008907" y="3363"/>
                  <a:pt x="2133923" y="6920"/>
                </a:cubicBezTo>
                <a:cubicBezTo>
                  <a:pt x="2258939" y="10477"/>
                  <a:pt x="2366010" y="124131"/>
                  <a:pt x="2366010" y="259323"/>
                </a:cubicBezTo>
                <a:lnTo>
                  <a:pt x="2366010" y="4894199"/>
                </a:lnTo>
                <a:cubicBezTo>
                  <a:pt x="2366010" y="5029391"/>
                  <a:pt x="2256415" y="5138986"/>
                  <a:pt x="2121223" y="5138986"/>
                </a:cubicBezTo>
                <a:lnTo>
                  <a:pt x="244787" y="5138986"/>
                </a:lnTo>
                <a:cubicBezTo>
                  <a:pt x="109595" y="5138986"/>
                  <a:pt x="0" y="5029391"/>
                  <a:pt x="0" y="4894199"/>
                </a:cubicBezTo>
                <a:lnTo>
                  <a:pt x="0" y="259323"/>
                </a:lnTo>
                <a:close/>
              </a:path>
            </a:pathLst>
          </a:custGeom>
          <a:solidFill>
            <a:schemeClr val="tx1"/>
          </a:solidFill>
        </p:spPr>
        <p:txBody>
          <a:bodyPr lIns="252000" tIns="360000" bIns="90000" anchor="t">
            <a:normAutofit/>
          </a:bodyPr>
          <a:lstStyle>
            <a:lvl1pPr marL="0" indent="0" algn="l">
              <a:buNone/>
              <a:defRPr lang="fr-FR" sz="2400" b="0" i="0" kern="1200" dirty="0">
                <a:solidFill>
                  <a:schemeClr val="tx1"/>
                </a:solidFill>
                <a:latin typeface="Arial" panose="020B0604020202020204" pitchFamily="34" charset="0"/>
                <a:ea typeface="+mn-ea"/>
                <a:cs typeface="Arial" panose="020B0604020202020204" pitchFamily="34" charset="0"/>
              </a:defRPr>
            </a:lvl1pPr>
          </a:lstStyle>
          <a:p>
            <a:r>
              <a:rPr lang="fr-FR"/>
              <a:t>Click </a:t>
            </a:r>
            <a:br>
              <a:rPr lang="fr-FR"/>
            </a:br>
            <a:r>
              <a:rPr lang="fr-FR"/>
              <a:t>to </a:t>
            </a:r>
            <a:r>
              <a:rPr lang="fr-FR" err="1"/>
              <a:t>add</a:t>
            </a:r>
            <a:r>
              <a:rPr lang="fr-FR"/>
              <a:t> </a:t>
            </a:r>
            <a:br>
              <a:rPr lang="fr-FR"/>
            </a:br>
            <a:r>
              <a:rPr lang="fr-FR"/>
              <a:t>a </a:t>
            </a:r>
            <a:r>
              <a:rPr lang="fr-FR" err="1"/>
              <a:t>picture</a:t>
            </a:r>
            <a:endParaRPr lang="fr-FR"/>
          </a:p>
        </p:txBody>
      </p:sp>
      <p:sp>
        <p:nvSpPr>
          <p:cNvPr id="11" name="Content Placeholder 3">
            <a:extLst>
              <a:ext uri="{FF2B5EF4-FFF2-40B4-BE49-F238E27FC236}">
                <a16:creationId xmlns:a16="http://schemas.microsoft.com/office/drawing/2014/main" id="{EBDD18AD-67A7-FC43-94A2-0E86A0AE9577}"/>
              </a:ext>
            </a:extLst>
          </p:cNvPr>
          <p:cNvSpPr>
            <a:spLocks noGrp="1"/>
          </p:cNvSpPr>
          <p:nvPr>
            <p:ph sz="quarter" idx="11"/>
          </p:nvPr>
        </p:nvSpPr>
        <p:spPr>
          <a:xfrm>
            <a:off x="457200" y="1557838"/>
            <a:ext cx="3007271" cy="4385760"/>
          </a:xfrm>
        </p:spPr>
        <p:txBody>
          <a:bodyPr anchor="ctr"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a:extLst>
              <a:ext uri="{FF2B5EF4-FFF2-40B4-BE49-F238E27FC236}">
                <a16:creationId xmlns:a16="http://schemas.microsoft.com/office/drawing/2014/main" id="{7D4681DC-9242-7242-A0BC-17A9CC783FE0}"/>
              </a:ext>
            </a:extLst>
          </p:cNvPr>
          <p:cNvSpPr>
            <a:spLocks noGrp="1"/>
          </p:cNvSpPr>
          <p:nvPr>
            <p:ph type="title"/>
          </p:nvPr>
        </p:nvSpPr>
        <p:spPr>
          <a:xfrm>
            <a:off x="457200" y="265176"/>
            <a:ext cx="3007271" cy="1292662"/>
          </a:xfrm>
        </p:spPr>
        <p:txBody>
          <a:bodyPr/>
          <a:lstStyle/>
          <a:p>
            <a:r>
              <a:rPr lang="en-US" smtClean="0"/>
              <a:t>Click to edit Master title style</a:t>
            </a:r>
            <a:endParaRPr lang="en-US"/>
          </a:p>
        </p:txBody>
      </p:sp>
    </p:spTree>
    <p:extLst>
      <p:ext uri="{BB962C8B-B14F-4D97-AF65-F5344CB8AC3E}">
        <p14:creationId xmlns:p14="http://schemas.microsoft.com/office/powerpoint/2010/main" val="3498686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1E8529-E78B-4847-BADF-90BBB2A5AB6B}"/>
              </a:ext>
            </a:extLst>
          </p:cNvPr>
          <p:cNvSpPr/>
          <p:nvPr userDrawn="1"/>
        </p:nvSpPr>
        <p:spPr>
          <a:xfrm>
            <a:off x="0" y="1"/>
            <a:ext cx="12192000" cy="354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F409DF4-607B-9B4E-B219-356914487941}"/>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rgbClr val="C00000"/>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9" name="Content Placeholder 2">
            <a:extLst>
              <a:ext uri="{FF2B5EF4-FFF2-40B4-BE49-F238E27FC236}">
                <a16:creationId xmlns:a16="http://schemas.microsoft.com/office/drawing/2014/main" id="{0C3AEAD7-01AC-D048-AEF2-E4A14CC3760C}"/>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b="0" i="0" spc="-300">
                <a:solidFill>
                  <a:srgbClr val="C00000"/>
                </a:solidFill>
                <a:latin typeface="Franklin Gothic Medium Cond" panose="020B0606030402020204" pitchFamily="34" charset="0"/>
              </a:defRPr>
            </a:lvl1pPr>
            <a:lvl2pPr>
              <a:defRPr>
                <a:solidFill>
                  <a:schemeClr val="tx1"/>
                </a:solidFill>
              </a:defRPr>
            </a:lvl2pPr>
            <a:lvl3pPr>
              <a:defRPr/>
            </a:lvl3pPr>
            <a:lvl4pPr>
              <a:defRPr/>
            </a:lvl4pPr>
            <a:lvl5pPr>
              <a:defRPr/>
            </a:lvl5pPr>
          </a:lstStyle>
          <a:p>
            <a:pPr lvl="0"/>
            <a:r>
              <a:rPr lang="en-US" dirty="0"/>
              <a:t>Title</a:t>
            </a:r>
          </a:p>
        </p:txBody>
      </p:sp>
      <p:sp>
        <p:nvSpPr>
          <p:cNvPr id="3" name="Text Placeholder 2">
            <a:extLst>
              <a:ext uri="{FF2B5EF4-FFF2-40B4-BE49-F238E27FC236}">
                <a16:creationId xmlns:a16="http://schemas.microsoft.com/office/drawing/2014/main" id="{6A3D7C8F-5434-3345-A68B-B48F2F6E3D8A}"/>
              </a:ext>
            </a:extLst>
          </p:cNvPr>
          <p:cNvSpPr>
            <a:spLocks noGrp="1"/>
          </p:cNvSpPr>
          <p:nvPr>
            <p:ph type="body" sz="quarter" idx="31" hasCustomPrompt="1"/>
          </p:nvPr>
        </p:nvSpPr>
        <p:spPr>
          <a:xfrm>
            <a:off x="457199" y="265176"/>
            <a:ext cx="5606205"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768311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E471769-75EF-7648-80D9-D766AEE7F9D3}"/>
              </a:ext>
            </a:extLst>
          </p:cNvPr>
          <p:cNvSpPr>
            <a:spLocks noGrp="1"/>
          </p:cNvSpPr>
          <p:nvPr>
            <p:ph sz="quarter" idx="30" hasCustomPrompt="1"/>
          </p:nvPr>
        </p:nvSpPr>
        <p:spPr>
          <a:xfrm>
            <a:off x="10368364" y="265176"/>
            <a:ext cx="1366435" cy="1585047"/>
          </a:xfrm>
        </p:spPr>
        <p:txBody>
          <a:bodyPr wrap="square" lIns="0" tIns="0" rIns="0" bIns="228600" anchor="ctr" anchorCtr="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1500" spc="-300">
                <a:solidFill>
                  <a:schemeClr val="bg1"/>
                </a:solidFill>
              </a:defRPr>
            </a:lvl1pPr>
            <a:lvl2pPr>
              <a:defRPr>
                <a:solidFill>
                  <a:schemeClr val="tx1"/>
                </a:solidFill>
              </a:defRPr>
            </a:lvl2pPr>
            <a:lvl3pPr>
              <a:defRPr sz="3200">
                <a:solidFill>
                  <a:schemeClr val="bg1"/>
                </a:solidFill>
              </a:defRPr>
            </a:lvl3pPr>
            <a:lvl4pPr>
              <a:defRPr/>
            </a:lvl4pPr>
            <a:lvl5pPr>
              <a:defRPr/>
            </a:lvl5pPr>
          </a:lstStyle>
          <a:p>
            <a:pPr marL="0" marR="0" lvl="2"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text</a:t>
            </a:r>
            <a:br>
              <a:rPr lang="en-US" dirty="0"/>
            </a:br>
            <a:r>
              <a:rPr lang="en-US" dirty="0"/>
              <a:t>text</a:t>
            </a:r>
          </a:p>
        </p:txBody>
      </p:sp>
      <p:sp>
        <p:nvSpPr>
          <p:cNvPr id="6" name="Content Placeholder 2">
            <a:extLst>
              <a:ext uri="{FF2B5EF4-FFF2-40B4-BE49-F238E27FC236}">
                <a16:creationId xmlns:a16="http://schemas.microsoft.com/office/drawing/2014/main" id="{CE4A61FC-EBF6-5548-98F0-B0E1EB4340F2}"/>
              </a:ext>
            </a:extLst>
          </p:cNvPr>
          <p:cNvSpPr>
            <a:spLocks noGrp="1"/>
          </p:cNvSpPr>
          <p:nvPr>
            <p:ph sz="quarter" idx="29" hasCustomPrompt="1"/>
          </p:nvPr>
        </p:nvSpPr>
        <p:spPr>
          <a:xfrm>
            <a:off x="6108192" y="265176"/>
            <a:ext cx="4215384" cy="1585047"/>
          </a:xfrm>
        </p:spPr>
        <p:txBody>
          <a:bodyPr wrap="square" rIns="228600" bIns="182880" anchor="ctr" anchorCtr="0">
            <a:noAutofit/>
          </a:bodyPr>
          <a:lstStyle>
            <a:lvl1pPr algn="r">
              <a:defRPr sz="11500" b="0" i="0" spc="-300">
                <a:solidFill>
                  <a:schemeClr val="bg1"/>
                </a:solidFill>
                <a:latin typeface="Franklin Gothic Medium Cond" panose="020B0606030402020204" pitchFamily="34" charset="0"/>
              </a:defRPr>
            </a:lvl1pPr>
            <a:lvl2pPr>
              <a:defRPr>
                <a:solidFill>
                  <a:schemeClr val="tx1"/>
                </a:solidFill>
              </a:defRPr>
            </a:lvl2pPr>
            <a:lvl3pPr>
              <a:defRPr/>
            </a:lvl3pPr>
            <a:lvl4pPr>
              <a:defRPr/>
            </a:lvl4pPr>
            <a:lvl5pPr>
              <a:defRPr/>
            </a:lvl5pPr>
          </a:lstStyle>
          <a:p>
            <a:pPr lvl="0"/>
            <a:r>
              <a:rPr lang="en-US" dirty="0"/>
              <a:t>Title</a:t>
            </a:r>
          </a:p>
        </p:txBody>
      </p:sp>
      <p:sp>
        <p:nvSpPr>
          <p:cNvPr id="7" name="Text Placeholder 2">
            <a:extLst>
              <a:ext uri="{FF2B5EF4-FFF2-40B4-BE49-F238E27FC236}">
                <a16:creationId xmlns:a16="http://schemas.microsoft.com/office/drawing/2014/main" id="{C8498735-3B0D-5E4A-B1DF-EAF758CBF385}"/>
              </a:ext>
            </a:extLst>
          </p:cNvPr>
          <p:cNvSpPr>
            <a:spLocks noGrp="1"/>
          </p:cNvSpPr>
          <p:nvPr>
            <p:ph type="body" sz="quarter" idx="31" hasCustomPrompt="1"/>
          </p:nvPr>
        </p:nvSpPr>
        <p:spPr>
          <a:xfrm>
            <a:off x="457199" y="265176"/>
            <a:ext cx="5606205"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solidFill>
                  <a:schemeClr val="bg1"/>
                </a:solidFill>
              </a:defRPr>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349769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ainer 8">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F841F628-0C1D-0D4F-BB3A-44629C130546}"/>
              </a:ext>
            </a:extLst>
          </p:cNvPr>
          <p:cNvSpPr>
            <a:spLocks noGrp="1"/>
          </p:cNvSpPr>
          <p:nvPr>
            <p:ph type="body" sz="quarter" idx="14" hasCustomPrompt="1"/>
          </p:nvPr>
        </p:nvSpPr>
        <p:spPr>
          <a:xfrm>
            <a:off x="457200" y="1557838"/>
            <a:ext cx="2734056" cy="4461962"/>
          </a:xfrm>
          <a:noFill/>
        </p:spPr>
        <p:txBody>
          <a:bodyPr lIns="182880" tIns="182880" rIns="182880" bIns="18288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E7CA0117-CAF9-E443-B99A-2C42C9B18723}"/>
              </a:ext>
            </a:extLst>
          </p:cNvPr>
          <p:cNvSpPr>
            <a:spLocks noGrp="1"/>
          </p:cNvSpPr>
          <p:nvPr>
            <p:ph type="body" sz="quarter" idx="15" hasCustomPrompt="1"/>
          </p:nvPr>
        </p:nvSpPr>
        <p:spPr>
          <a:xfrm>
            <a:off x="3305048" y="1557838"/>
            <a:ext cx="2734056" cy="4461962"/>
          </a:xfrm>
          <a:noFill/>
        </p:spPr>
        <p:txBody>
          <a:bodyPr lIns="182880" tIns="182880" rIns="182880" bIns="18288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2D66D861-C59C-1E4F-A2DD-40D167E40A2A}"/>
              </a:ext>
            </a:extLst>
          </p:cNvPr>
          <p:cNvSpPr>
            <a:spLocks noGrp="1"/>
          </p:cNvSpPr>
          <p:nvPr>
            <p:ph type="body" sz="quarter" idx="16" hasCustomPrompt="1"/>
          </p:nvPr>
        </p:nvSpPr>
        <p:spPr>
          <a:xfrm>
            <a:off x="6152896" y="1557837"/>
            <a:ext cx="2734056" cy="4461962"/>
          </a:xfrm>
          <a:noFill/>
        </p:spPr>
        <p:txBody>
          <a:bodyPr lIns="182880" tIns="182880" rIns="182880" bIns="18288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3B9D61D9-1604-994F-8FF1-342B04C664A6}"/>
              </a:ext>
            </a:extLst>
          </p:cNvPr>
          <p:cNvSpPr>
            <a:spLocks noGrp="1"/>
          </p:cNvSpPr>
          <p:nvPr>
            <p:ph type="body" sz="quarter" idx="17" hasCustomPrompt="1"/>
          </p:nvPr>
        </p:nvSpPr>
        <p:spPr>
          <a:xfrm>
            <a:off x="9000744" y="1557837"/>
            <a:ext cx="2734056" cy="4461962"/>
          </a:xfrm>
          <a:noFill/>
        </p:spPr>
        <p:txBody>
          <a:bodyPr lIns="182880" tIns="182880" rIns="182880" bIns="182880">
            <a:noAutofit/>
          </a:body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4AB088FE-E7A5-B846-826F-4B85F63F443F}"/>
              </a:ext>
            </a:extLst>
          </p:cNvPr>
          <p:cNvSpPr>
            <a:spLocks noGrp="1"/>
          </p:cNvSpPr>
          <p:nvPr>
            <p:ph type="body" sz="quarter" idx="33" hasCustomPrompt="1"/>
          </p:nvPr>
        </p:nvSpPr>
        <p:spPr>
          <a:xfrm>
            <a:off x="457198" y="265176"/>
            <a:ext cx="11277600" cy="1292662"/>
          </a:xfrm>
        </p:spPr>
        <p:txBody>
          <a:bodyPr bIns="457200" anchor="t" anchorCtr="0">
            <a:spAutoFit/>
          </a:bodyPr>
          <a:lstStyle>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Tree>
    <p:extLst>
      <p:ext uri="{BB962C8B-B14F-4D97-AF65-F5344CB8AC3E}">
        <p14:creationId xmlns:p14="http://schemas.microsoft.com/office/powerpoint/2010/main" val="869588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673D59D1-829E-3144-B8CF-C5329C971F33}"/>
              </a:ext>
            </a:extLst>
          </p:cNvPr>
          <p:cNvSpPr>
            <a:spLocks noGrp="1"/>
          </p:cNvSpPr>
          <p:nvPr>
            <p:ph type="body" sz="quarter" idx="14" hasCustomPrompt="1"/>
          </p:nvPr>
        </p:nvSpPr>
        <p:spPr>
          <a:xfrm>
            <a:off x="457199" y="3587672"/>
            <a:ext cx="5524497" cy="2816352"/>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7" name="Text Placeholder 3">
            <a:extLst>
              <a:ext uri="{FF2B5EF4-FFF2-40B4-BE49-F238E27FC236}">
                <a16:creationId xmlns:a16="http://schemas.microsoft.com/office/drawing/2014/main" id="{4F2418F6-5503-5643-B481-6E41875C27DA}"/>
              </a:ext>
            </a:extLst>
          </p:cNvPr>
          <p:cNvSpPr>
            <a:spLocks noGrp="1"/>
          </p:cNvSpPr>
          <p:nvPr>
            <p:ph type="body" sz="quarter" idx="29" hasCustomPrompt="1"/>
          </p:nvPr>
        </p:nvSpPr>
        <p:spPr>
          <a:xfrm>
            <a:off x="6210298" y="4365392"/>
            <a:ext cx="5524502" cy="2035408"/>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8" name="Text Placeholder 3">
            <a:extLst>
              <a:ext uri="{FF2B5EF4-FFF2-40B4-BE49-F238E27FC236}">
                <a16:creationId xmlns:a16="http://schemas.microsoft.com/office/drawing/2014/main" id="{D2BF6701-7641-6A4D-ADE8-94A0DAAEB272}"/>
              </a:ext>
            </a:extLst>
          </p:cNvPr>
          <p:cNvSpPr>
            <a:spLocks noGrp="1"/>
          </p:cNvSpPr>
          <p:nvPr>
            <p:ph type="body" sz="quarter" idx="30" hasCustomPrompt="1"/>
          </p:nvPr>
        </p:nvSpPr>
        <p:spPr>
          <a:xfrm>
            <a:off x="6210296" y="2045863"/>
            <a:ext cx="5524502" cy="2069735"/>
          </a:xfrm>
          <a:noFill/>
          <a:ln w="19050">
            <a:solidFill>
              <a:schemeClr val="accent1"/>
            </a:solidFill>
          </a:ln>
        </p:spPr>
        <p:txBody>
          <a:bodyPr lIns="182880" tIns="411480" rIns="182880" bIns="118872" anchor="ctr" anchorCtr="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Text</a:t>
            </a:r>
          </a:p>
          <a:p>
            <a:pPr lvl="1"/>
            <a:r>
              <a:rPr lang="en-US" dirty="0"/>
              <a:t>Second level</a:t>
            </a:r>
          </a:p>
          <a:p>
            <a:pPr lvl="2"/>
            <a:r>
              <a:rPr lang="en-US" dirty="0"/>
              <a:t>Third level</a:t>
            </a:r>
          </a:p>
        </p:txBody>
      </p:sp>
      <p:sp>
        <p:nvSpPr>
          <p:cNvPr id="19" name="Text Placeholder 3">
            <a:extLst>
              <a:ext uri="{FF2B5EF4-FFF2-40B4-BE49-F238E27FC236}">
                <a16:creationId xmlns:a16="http://schemas.microsoft.com/office/drawing/2014/main" id="{F954DAA7-BFB4-9642-8A87-1EB79086B4A1}"/>
              </a:ext>
            </a:extLst>
          </p:cNvPr>
          <p:cNvSpPr>
            <a:spLocks noGrp="1"/>
          </p:cNvSpPr>
          <p:nvPr>
            <p:ph type="body" sz="quarter" idx="31" hasCustomPrompt="1"/>
          </p:nvPr>
        </p:nvSpPr>
        <p:spPr>
          <a:xfrm>
            <a:off x="457199" y="2004115"/>
            <a:ext cx="3886196" cy="1339716"/>
          </a:xfrm>
          <a:noFill/>
          <a:ln w="19050">
            <a:solidFill>
              <a:schemeClr val="accent1"/>
            </a:solidFill>
          </a:ln>
        </p:spPr>
        <p:txBody>
          <a:bodyPr lIns="182880" tIns="411480" rIns="182880" bIns="118872" anchor="ctr" anchorCtr="0">
            <a:noAutofit/>
          </a:bodyPr>
          <a:lstStyle>
            <a:lvl1pPr>
              <a:defRPr sz="4400">
                <a:solidFill>
                  <a:schemeClr val="tx1"/>
                </a:solidFill>
              </a:defRPr>
            </a:lvl1pPr>
            <a:lvl2pPr>
              <a:defRPr>
                <a:solidFill>
                  <a:schemeClr val="tx1"/>
                </a:solidFill>
              </a:defRPr>
            </a:lvl2pPr>
            <a:lvl3pPr>
              <a:defRPr>
                <a:solidFill>
                  <a:schemeClr val="tx1"/>
                </a:solidFill>
              </a:defRPr>
            </a:lvl3pPr>
          </a:lstStyle>
          <a:p>
            <a:pPr lvl="0"/>
            <a:r>
              <a:rPr lang="en-US" dirty="0"/>
              <a:t>Text</a:t>
            </a:r>
          </a:p>
        </p:txBody>
      </p:sp>
      <p:sp>
        <p:nvSpPr>
          <p:cNvPr id="20" name="Text Placeholder 3">
            <a:extLst>
              <a:ext uri="{FF2B5EF4-FFF2-40B4-BE49-F238E27FC236}">
                <a16:creationId xmlns:a16="http://schemas.microsoft.com/office/drawing/2014/main" id="{62658780-6CBC-E242-BD5D-670803E5992D}"/>
              </a:ext>
            </a:extLst>
          </p:cNvPr>
          <p:cNvSpPr>
            <a:spLocks noGrp="1"/>
          </p:cNvSpPr>
          <p:nvPr>
            <p:ph type="body" sz="quarter" idx="32" hasCustomPrompt="1"/>
          </p:nvPr>
        </p:nvSpPr>
        <p:spPr>
          <a:xfrm>
            <a:off x="4571989" y="2004115"/>
            <a:ext cx="1409706" cy="1339716"/>
          </a:xfrm>
          <a:noFill/>
          <a:ln w="19050">
            <a:solidFill>
              <a:schemeClr val="accent1"/>
            </a:solidFill>
          </a:ln>
        </p:spPr>
        <p:txBody>
          <a:bodyPr lIns="182880" tIns="411480" rIns="182880" bIns="118872" anchor="ctr" anchorCtr="0">
            <a:noAutofit/>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dirty="0"/>
              <a:t>Text</a:t>
            </a:r>
          </a:p>
        </p:txBody>
      </p:sp>
      <p:sp>
        <p:nvSpPr>
          <p:cNvPr id="8" name="Text Placeholder 67">
            <a:extLst>
              <a:ext uri="{FF2B5EF4-FFF2-40B4-BE49-F238E27FC236}">
                <a16:creationId xmlns:a16="http://schemas.microsoft.com/office/drawing/2014/main" id="{7EDBE9EC-8674-7F44-9B9D-75B224AB9CD3}"/>
              </a:ext>
            </a:extLst>
          </p:cNvPr>
          <p:cNvSpPr txBox="1">
            <a:spLocks/>
          </p:cNvSpPr>
          <p:nvPr userDrawn="1"/>
        </p:nvSpPr>
        <p:spPr>
          <a:xfrm>
            <a:off x="457200" y="2004115"/>
            <a:ext cx="1545338" cy="400110"/>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Location</a:t>
            </a:r>
          </a:p>
        </p:txBody>
      </p:sp>
      <p:sp>
        <p:nvSpPr>
          <p:cNvPr id="9" name="Text Placeholder 68">
            <a:extLst>
              <a:ext uri="{FF2B5EF4-FFF2-40B4-BE49-F238E27FC236}">
                <a16:creationId xmlns:a16="http://schemas.microsoft.com/office/drawing/2014/main" id="{D5E379AE-023F-7D49-860D-DA41D4247684}"/>
              </a:ext>
            </a:extLst>
          </p:cNvPr>
          <p:cNvSpPr txBox="1">
            <a:spLocks/>
          </p:cNvSpPr>
          <p:nvPr userDrawn="1"/>
        </p:nvSpPr>
        <p:spPr>
          <a:xfrm>
            <a:off x="457200" y="3572283"/>
            <a:ext cx="105156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Tasks</a:t>
            </a:r>
          </a:p>
        </p:txBody>
      </p:sp>
      <p:sp>
        <p:nvSpPr>
          <p:cNvPr id="10" name="Text Placeholder 70">
            <a:extLst>
              <a:ext uri="{FF2B5EF4-FFF2-40B4-BE49-F238E27FC236}">
                <a16:creationId xmlns:a16="http://schemas.microsoft.com/office/drawing/2014/main" id="{DA938409-9399-6742-B13C-99D503D1D409}"/>
              </a:ext>
            </a:extLst>
          </p:cNvPr>
          <p:cNvSpPr txBox="1">
            <a:spLocks/>
          </p:cNvSpPr>
          <p:nvPr userDrawn="1"/>
        </p:nvSpPr>
        <p:spPr>
          <a:xfrm>
            <a:off x="6210302" y="2030475"/>
            <a:ext cx="2631948"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Details</a:t>
            </a:r>
          </a:p>
        </p:txBody>
      </p:sp>
      <p:sp>
        <p:nvSpPr>
          <p:cNvPr id="11" name="Text Placeholder 72">
            <a:extLst>
              <a:ext uri="{FF2B5EF4-FFF2-40B4-BE49-F238E27FC236}">
                <a16:creationId xmlns:a16="http://schemas.microsoft.com/office/drawing/2014/main" id="{03C6CEB6-0470-F84F-A762-F92C5B96E31F}"/>
              </a:ext>
            </a:extLst>
          </p:cNvPr>
          <p:cNvSpPr txBox="1">
            <a:spLocks/>
          </p:cNvSpPr>
          <p:nvPr userDrawn="1"/>
        </p:nvSpPr>
        <p:spPr>
          <a:xfrm>
            <a:off x="6210300" y="4350003"/>
            <a:ext cx="2933702" cy="400110"/>
          </a:xfrm>
          <a:prstGeom prst="rect">
            <a:avLst/>
          </a:prstGeom>
          <a:noFill/>
        </p:spPr>
        <p:txBody>
          <a:bodyPr vert="horz" wrap="square" lIns="91440" tIns="45720" rIns="91440" bIns="45720" rtlCol="0" anchor="ctr" anchorCtr="0">
            <a:spAutoFit/>
          </a:bodyPr>
          <a:lstStyle>
            <a:lvl1pPr marL="0" indent="0" algn="l"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aseline="0" dirty="0">
                <a:solidFill>
                  <a:schemeClr val="bg1"/>
                </a:solidFill>
                <a:highlight>
                  <a:srgbClr val="000000"/>
                </a:highlight>
              </a:rPr>
              <a:t>Project Features</a:t>
            </a:r>
          </a:p>
        </p:txBody>
      </p:sp>
      <p:sp>
        <p:nvSpPr>
          <p:cNvPr id="13" name="Text Placeholder 67">
            <a:extLst>
              <a:ext uri="{FF2B5EF4-FFF2-40B4-BE49-F238E27FC236}">
                <a16:creationId xmlns:a16="http://schemas.microsoft.com/office/drawing/2014/main" id="{FE326638-1B76-B74D-8323-28CA866366E3}"/>
              </a:ext>
            </a:extLst>
          </p:cNvPr>
          <p:cNvSpPr txBox="1">
            <a:spLocks/>
          </p:cNvSpPr>
          <p:nvPr userDrawn="1"/>
        </p:nvSpPr>
        <p:spPr>
          <a:xfrm>
            <a:off x="4572000" y="2004115"/>
            <a:ext cx="1409702" cy="400110"/>
          </a:xfrm>
          <a:prstGeom prst="rect">
            <a:avLst/>
          </a:prstGeom>
          <a:noFill/>
        </p:spPr>
        <p:txBody>
          <a:bodyPr vert="horz" wrap="square" lIns="91440" tIns="45720" rIns="91440" bIns="45720" rtlCol="0" anchor="ctr" anchorCtr="0">
            <a:spAutoFit/>
          </a:bodyPr>
          <a:lstStyle>
            <a:lvl1pPr marL="0" indent="0" algn="r" defTabSz="457200" rtl="0" eaLnBrk="1" latinLnBrk="0" hangingPunct="1">
              <a:lnSpc>
                <a:spcPct val="100000"/>
              </a:lnSpc>
              <a:spcBef>
                <a:spcPts val="0"/>
              </a:spcBef>
              <a:buClr>
                <a:schemeClr val="tx1">
                  <a:lumMod val="75000"/>
                </a:schemeClr>
              </a:buClr>
              <a:buSzPct val="85000"/>
              <a:buFont typeface="Helvetica" charset="0"/>
              <a:buNone/>
              <a:defRPr sz="2000" b="0" i="0" kern="1200" cap="all" spc="200" baseline="0">
                <a:solidFill>
                  <a:schemeClr val="bg1"/>
                </a:solidFill>
                <a:latin typeface="+mn-lt"/>
                <a:ea typeface="Arial" charset="0"/>
                <a:cs typeface="Arial" charset="0"/>
              </a:defRPr>
            </a:lvl1pPr>
            <a:lvl2pPr marL="4572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solidFill>
                <a:latin typeface="+mn-lt"/>
                <a:ea typeface="Arial" charset="0"/>
                <a:cs typeface="Arial" charset="0"/>
              </a:defRPr>
            </a:lvl2pPr>
            <a:lvl3pPr marL="6858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charset="0"/>
                <a:cs typeface="Arial" charset="0"/>
              </a:defRPr>
            </a:lvl3pPr>
            <a:lvl4pPr marL="9144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charset="0"/>
                <a:cs typeface="Arial" charset="0"/>
              </a:defRPr>
            </a:lvl4pPr>
            <a:lvl5pPr marL="11430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2000" baseline="0" dirty="0">
                <a:solidFill>
                  <a:schemeClr val="bg1"/>
                </a:solidFill>
                <a:highlight>
                  <a:srgbClr val="000000"/>
                </a:highlight>
              </a:rPr>
              <a:t>Funding</a:t>
            </a:r>
          </a:p>
        </p:txBody>
      </p:sp>
      <p:sp>
        <p:nvSpPr>
          <p:cNvPr id="15" name="Text Placeholder 2">
            <a:extLst>
              <a:ext uri="{FF2B5EF4-FFF2-40B4-BE49-F238E27FC236}">
                <a16:creationId xmlns:a16="http://schemas.microsoft.com/office/drawing/2014/main" id="{5BBD1FF7-F02D-1546-84E6-74924BFE6D61}"/>
              </a:ext>
            </a:extLst>
          </p:cNvPr>
          <p:cNvSpPr>
            <a:spLocks noGrp="1"/>
          </p:cNvSpPr>
          <p:nvPr>
            <p:ph type="body" sz="quarter" idx="33" hasCustomPrompt="1"/>
          </p:nvPr>
        </p:nvSpPr>
        <p:spPr>
          <a:xfrm>
            <a:off x="457199" y="265176"/>
            <a:ext cx="11277599" cy="1815882"/>
          </a:xfrm>
        </p:spPr>
        <p:txBody>
          <a:bodyPr wrap="square" bIns="457200">
            <a:spAutoFit/>
          </a:bodyPr>
          <a:lstStyle>
            <a:lvl1pPr>
              <a:spcBef>
                <a:spcPts val="0"/>
              </a:spcBef>
              <a:spcAft>
                <a:spcPts val="1200"/>
              </a:spcAft>
              <a:defRPr sz="5400" b="0" i="0" spc="0">
                <a:solidFill>
                  <a:schemeClr val="accent1"/>
                </a:solidFill>
                <a:latin typeface="Franklin Gothic Medium Cond" panose="020B0606030402020204" pitchFamily="34" charset="0"/>
              </a:defRPr>
            </a:lvl1pPr>
            <a:lvl2pPr marL="0" indent="0">
              <a:spcBef>
                <a:spcPts val="0"/>
              </a:spcBef>
              <a:spcAft>
                <a:spcPts val="600"/>
              </a:spcAft>
              <a:buNone/>
              <a:defRPr sz="2400" cap="all" spc="200" baseline="0"/>
            </a:lvl2pPr>
            <a:lvl3pPr marL="228600" indent="0">
              <a:buNone/>
              <a:defRPr/>
            </a:lvl3pPr>
          </a:lstStyle>
          <a:p>
            <a:pPr lvl="0"/>
            <a:r>
              <a:rPr lang="en-US" dirty="0"/>
              <a:t>Title</a:t>
            </a:r>
          </a:p>
          <a:p>
            <a:pPr lvl="1"/>
            <a:r>
              <a:rPr lang="en-US" dirty="0"/>
              <a:t>Subtitle</a:t>
            </a:r>
          </a:p>
        </p:txBody>
      </p:sp>
    </p:spTree>
    <p:extLst>
      <p:ext uri="{BB962C8B-B14F-4D97-AF65-F5344CB8AC3E}">
        <p14:creationId xmlns:p14="http://schemas.microsoft.com/office/powerpoint/2010/main" val="1976093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54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706B7F-B203-AA4F-A636-D68475656023}"/>
              </a:ext>
            </a:extLst>
          </p:cNvPr>
          <p:cNvGrpSpPr/>
          <p:nvPr userDrawn="1"/>
        </p:nvGrpSpPr>
        <p:grpSpPr>
          <a:xfrm>
            <a:off x="0" y="0"/>
            <a:ext cx="11734800" cy="6858000"/>
            <a:chOff x="152400" y="152400"/>
            <a:chExt cx="11734800" cy="6858000"/>
          </a:xfrm>
        </p:grpSpPr>
        <p:sp>
          <p:nvSpPr>
            <p:cNvPr id="4" name="Rectangle 3">
              <a:extLst>
                <a:ext uri="{FF2B5EF4-FFF2-40B4-BE49-F238E27FC236}">
                  <a16:creationId xmlns:a16="http://schemas.microsoft.com/office/drawing/2014/main" id="{3782BE68-32E8-CB42-A3F4-74C99F5D4996}"/>
                </a:ext>
              </a:extLst>
            </p:cNvPr>
            <p:cNvSpPr/>
            <p:nvPr/>
          </p:nvSpPr>
          <p:spPr>
            <a:xfrm>
              <a:off x="152400" y="152400"/>
              <a:ext cx="75056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5">
              <a:extLst>
                <a:ext uri="{FF2B5EF4-FFF2-40B4-BE49-F238E27FC236}">
                  <a16:creationId xmlns:a16="http://schemas.microsoft.com/office/drawing/2014/main" id="{589FA980-6D0F-CC40-A084-D9E9DD037CEA}"/>
                </a:ext>
              </a:extLst>
            </p:cNvPr>
            <p:cNvPicPr>
              <a:picLocks noChangeAspect="1"/>
            </p:cNvPicPr>
            <p:nvPr/>
          </p:nvPicPr>
          <p:blipFill rotWithShape="1">
            <a:blip r:embed="rId2"/>
            <a:srcRect l="7475" r="7475"/>
            <a:stretch/>
          </p:blipFill>
          <p:spPr>
            <a:xfrm>
              <a:off x="6702552" y="609600"/>
              <a:ext cx="5184648" cy="4571998"/>
            </a:xfrm>
            <a:prstGeom prst="rect">
              <a:avLst/>
            </a:prstGeom>
          </p:spPr>
        </p:pic>
        <p:pic>
          <p:nvPicPr>
            <p:cNvPr id="6" name="Picture 5">
              <a:extLst>
                <a:ext uri="{FF2B5EF4-FFF2-40B4-BE49-F238E27FC236}">
                  <a16:creationId xmlns:a16="http://schemas.microsoft.com/office/drawing/2014/main" id="{B0B24C8D-F8DA-E844-9419-02B049008744}"/>
                </a:ext>
              </a:extLst>
            </p:cNvPr>
            <p:cNvPicPr>
              <a:picLocks noChangeAspect="1"/>
            </p:cNvPicPr>
            <p:nvPr/>
          </p:nvPicPr>
          <p:blipFill>
            <a:blip r:embed="rId3">
              <a:alphaModFix amt="10000"/>
            </a:blip>
            <a:srcRect/>
            <a:stretch/>
          </p:blipFill>
          <p:spPr>
            <a:xfrm>
              <a:off x="5216652" y="1066800"/>
              <a:ext cx="2971800" cy="2716161"/>
            </a:xfrm>
            <a:prstGeom prst="rect">
              <a:avLst/>
            </a:prstGeom>
          </p:spPr>
        </p:pic>
        <p:sp>
          <p:nvSpPr>
            <p:cNvPr id="7" name="Text Placeholder 12">
              <a:extLst>
                <a:ext uri="{FF2B5EF4-FFF2-40B4-BE49-F238E27FC236}">
                  <a16:creationId xmlns:a16="http://schemas.microsoft.com/office/drawing/2014/main" id="{10348D28-05AD-ED4A-82E1-06A57FDDF449}"/>
                </a:ext>
              </a:extLst>
            </p:cNvPr>
            <p:cNvSpPr txBox="1">
              <a:spLocks/>
            </p:cNvSpPr>
            <p:nvPr/>
          </p:nvSpPr>
          <p:spPr>
            <a:xfrm>
              <a:off x="6702552" y="1066800"/>
              <a:ext cx="4727448" cy="5029199"/>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2"/>
              <a:r>
                <a:rPr lang="en-US"/>
                <a:t> </a:t>
              </a:r>
              <a:endParaRPr lang="en-US" dirty="0"/>
            </a:p>
          </p:txBody>
        </p:sp>
        <p:sp>
          <p:nvSpPr>
            <p:cNvPr id="8" name="Text Placeholder 9">
              <a:extLst>
                <a:ext uri="{FF2B5EF4-FFF2-40B4-BE49-F238E27FC236}">
                  <a16:creationId xmlns:a16="http://schemas.microsoft.com/office/drawing/2014/main" id="{32ED4643-4609-F74F-B792-2D9C80AA4E08}"/>
                </a:ext>
              </a:extLst>
            </p:cNvPr>
            <p:cNvSpPr txBox="1">
              <a:spLocks/>
            </p:cNvSpPr>
            <p:nvPr/>
          </p:nvSpPr>
          <p:spPr>
            <a:xfrm>
              <a:off x="1062764" y="1066799"/>
              <a:ext cx="4727448" cy="5029199"/>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r>
                <a:rPr lang="en-US">
                  <a:solidFill>
                    <a:schemeClr val="bg1"/>
                  </a:solidFill>
                </a:rPr>
                <a:t>Coastal Protection and Restoration Authority</a:t>
              </a:r>
            </a:p>
            <a:p>
              <a:pPr lvl="2"/>
              <a:r>
                <a:rPr lang="en-US">
                  <a:solidFill>
                    <a:schemeClr val="bg1"/>
                  </a:solidFill>
                </a:rPr>
                <a:t>Single state entity with authority to articulate a clear statement of priorities to achieve comprehensive coastal protection for Louisiana.</a:t>
              </a:r>
            </a:p>
            <a:p>
              <a:pPr lvl="2"/>
              <a:r>
                <a:rPr lang="en-US">
                  <a:solidFill>
                    <a:schemeClr val="bg1"/>
                  </a:solidFill>
                </a:rPr>
                <a:t>Mandate is to develop, implement, and enforce a comprehensive coastal protection and restoration master plan.</a:t>
              </a:r>
              <a:endParaRPr lang="en-US" dirty="0">
                <a:solidFill>
                  <a:schemeClr val="bg1"/>
                </a:solidFill>
              </a:endParaRPr>
            </a:p>
          </p:txBody>
        </p:sp>
        <p:grpSp>
          <p:nvGrpSpPr>
            <p:cNvPr id="9" name="Group 8">
              <a:extLst>
                <a:ext uri="{FF2B5EF4-FFF2-40B4-BE49-F238E27FC236}">
                  <a16:creationId xmlns:a16="http://schemas.microsoft.com/office/drawing/2014/main" id="{4D5DFFE1-EEFE-F248-9413-417E9489DDF9}"/>
                </a:ext>
              </a:extLst>
            </p:cNvPr>
            <p:cNvGrpSpPr/>
            <p:nvPr/>
          </p:nvGrpSpPr>
          <p:grpSpPr>
            <a:xfrm>
              <a:off x="9728748" y="5638798"/>
              <a:ext cx="2158452" cy="914400"/>
              <a:chOff x="-786852" y="4883045"/>
              <a:chExt cx="2158452" cy="914400"/>
            </a:xfrm>
          </p:grpSpPr>
          <p:pic>
            <p:nvPicPr>
              <p:cNvPr id="10" name="Picture 9">
                <a:extLst>
                  <a:ext uri="{FF2B5EF4-FFF2-40B4-BE49-F238E27FC236}">
                    <a16:creationId xmlns:a16="http://schemas.microsoft.com/office/drawing/2014/main" id="{D5E68515-75D6-A648-ACE6-E8C128ACAEE4}"/>
                  </a:ext>
                </a:extLst>
              </p:cNvPr>
              <p:cNvPicPr>
                <a:picLocks noChangeAspect="1"/>
              </p:cNvPicPr>
              <p:nvPr/>
            </p:nvPicPr>
            <p:blipFill>
              <a:blip r:embed="rId4" cstate="print">
                <a:grayscl/>
                <a:alphaModFix/>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57200" y="4883045"/>
                <a:ext cx="914400" cy="914400"/>
              </a:xfrm>
              <a:prstGeom prst="rect">
                <a:avLst/>
              </a:prstGeom>
            </p:spPr>
          </p:pic>
          <p:pic>
            <p:nvPicPr>
              <p:cNvPr id="11" name="Picture 10">
                <a:extLst>
                  <a:ext uri="{FF2B5EF4-FFF2-40B4-BE49-F238E27FC236}">
                    <a16:creationId xmlns:a16="http://schemas.microsoft.com/office/drawing/2014/main" id="{4699CF28-1147-B44E-AE54-2843141E97DF}"/>
                  </a:ext>
                </a:extLst>
              </p:cNvPr>
              <p:cNvPicPr>
                <a:picLocks noChangeAspect="1"/>
              </p:cNvPicPr>
              <p:nvPr/>
            </p:nvPicPr>
            <p:blipFill>
              <a:blip r:embed="rId6"/>
              <a:srcRect/>
              <a:stretch/>
            </p:blipFill>
            <p:spPr>
              <a:xfrm>
                <a:off x="-786852" y="4883045"/>
                <a:ext cx="1000462" cy="914400"/>
              </a:xfrm>
              <a:prstGeom prst="rect">
                <a:avLst/>
              </a:prstGeom>
            </p:spPr>
          </p:pic>
        </p:grpSp>
      </p:grpSp>
    </p:spTree>
    <p:extLst>
      <p:ext uri="{BB962C8B-B14F-4D97-AF65-F5344CB8AC3E}">
        <p14:creationId xmlns:p14="http://schemas.microsoft.com/office/powerpoint/2010/main" val="15903686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DA934E-BE80-584C-B909-27D3B3EA44D7}"/>
              </a:ext>
            </a:extLst>
          </p:cNvPr>
          <p:cNvGrpSpPr/>
          <p:nvPr userDrawn="1"/>
        </p:nvGrpSpPr>
        <p:grpSpPr>
          <a:xfrm>
            <a:off x="230124" y="211667"/>
            <a:ext cx="11731752" cy="6172200"/>
            <a:chOff x="384048" y="381000"/>
            <a:chExt cx="11731752" cy="6172200"/>
          </a:xfrm>
        </p:grpSpPr>
        <p:pic>
          <p:nvPicPr>
            <p:cNvPr id="4" name="Picture 3">
              <a:extLst>
                <a:ext uri="{FF2B5EF4-FFF2-40B4-BE49-F238E27FC236}">
                  <a16:creationId xmlns:a16="http://schemas.microsoft.com/office/drawing/2014/main" id="{26900264-766A-AA46-8888-88E28C70E014}"/>
                </a:ext>
              </a:extLst>
            </p:cNvPr>
            <p:cNvPicPr>
              <a:picLocks noChangeAspect="1"/>
            </p:cNvPicPr>
            <p:nvPr/>
          </p:nvPicPr>
          <p:blipFill rotWithShape="1">
            <a:blip r:embed="rId2">
              <a:extLst>
                <a:ext uri="{28A0092B-C50C-407E-A947-70E740481C1C}">
                  <a14:useLocalDpi xmlns:a14="http://schemas.microsoft.com/office/drawing/2010/main"/>
                </a:ext>
              </a:extLst>
            </a:blip>
            <a:srcRect l="21196" t="28574" r="19386" b="9463"/>
            <a:stretch/>
          </p:blipFill>
          <p:spPr>
            <a:xfrm>
              <a:off x="384048" y="381000"/>
              <a:ext cx="11731752" cy="6172200"/>
            </a:xfrm>
            <a:prstGeom prst="rect">
              <a:avLst/>
            </a:prstGeom>
          </p:spPr>
        </p:pic>
        <p:sp>
          <p:nvSpPr>
            <p:cNvPr id="5" name="Text Placeholder 1">
              <a:extLst>
                <a:ext uri="{FF2B5EF4-FFF2-40B4-BE49-F238E27FC236}">
                  <a16:creationId xmlns:a16="http://schemas.microsoft.com/office/drawing/2014/main" id="{E72A73A3-641A-CD42-8C39-6E2D57A99808}"/>
                </a:ext>
              </a:extLst>
            </p:cNvPr>
            <p:cNvSpPr txBox="1">
              <a:spLocks/>
            </p:cNvSpPr>
            <p:nvPr/>
          </p:nvSpPr>
          <p:spPr>
            <a:xfrm>
              <a:off x="609598" y="417576"/>
              <a:ext cx="11277600" cy="1292662"/>
            </a:xfrm>
            <a:prstGeom prst="rect">
              <a:avLst/>
            </a:prstGeom>
            <a:noFill/>
          </p:spPr>
          <p:txBody>
            <a:bodyPr vert="horz" lIns="0" tIns="0" rIns="0" bIns="457200" rtlCol="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algn="r"/>
              <a:r>
                <a:rPr lang="en-US"/>
                <a:t>Outreach &amp; Engagement</a:t>
              </a:r>
              <a:endParaRPr lang="en-US" dirty="0"/>
            </a:p>
          </p:txBody>
        </p:sp>
        <p:grpSp>
          <p:nvGrpSpPr>
            <p:cNvPr id="6" name="Group 5">
              <a:extLst>
                <a:ext uri="{FF2B5EF4-FFF2-40B4-BE49-F238E27FC236}">
                  <a16:creationId xmlns:a16="http://schemas.microsoft.com/office/drawing/2014/main" id="{C88C8CD5-3266-1845-97D0-FDACF69A7F34}"/>
                </a:ext>
              </a:extLst>
            </p:cNvPr>
            <p:cNvGrpSpPr/>
            <p:nvPr/>
          </p:nvGrpSpPr>
          <p:grpSpPr>
            <a:xfrm>
              <a:off x="1552516" y="1624107"/>
              <a:ext cx="9529142" cy="4514536"/>
              <a:chOff x="1367458" y="1471707"/>
              <a:chExt cx="9529142" cy="4514536"/>
            </a:xfrm>
          </p:grpSpPr>
          <p:cxnSp>
            <p:nvCxnSpPr>
              <p:cNvPr id="46" name="Straight Connector 45">
                <a:extLst>
                  <a:ext uri="{FF2B5EF4-FFF2-40B4-BE49-F238E27FC236}">
                    <a16:creationId xmlns:a16="http://schemas.microsoft.com/office/drawing/2014/main" id="{11D5A227-3659-B142-B7E3-A9F055710E7F}"/>
                  </a:ext>
                </a:extLst>
              </p:cNvPr>
              <p:cNvCxnSpPr>
                <a:cxnSpLocks/>
                <a:stCxn id="19" idx="3"/>
                <a:endCxn id="27" idx="2"/>
              </p:cNvCxnSpPr>
              <p:nvPr/>
            </p:nvCxnSpPr>
            <p:spPr>
              <a:xfrm flipV="1">
                <a:off x="2343441" y="1471707"/>
                <a:ext cx="1542759" cy="94936"/>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DFAA463-A606-3949-988B-ED17240684A2}"/>
                  </a:ext>
                </a:extLst>
              </p:cNvPr>
              <p:cNvCxnSpPr>
                <a:cxnSpLocks/>
                <a:endCxn id="28" idx="2"/>
              </p:cNvCxnSpPr>
              <p:nvPr/>
            </p:nvCxnSpPr>
            <p:spPr>
              <a:xfrm>
                <a:off x="1819718" y="2042715"/>
                <a:ext cx="4913951" cy="124280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7B6FFAB3-884F-8B47-9BA8-513B3BA2DEB2}"/>
                  </a:ext>
                </a:extLst>
              </p:cNvPr>
              <p:cNvCxnSpPr>
                <a:cxnSpLocks/>
                <a:endCxn id="41" idx="2"/>
              </p:cNvCxnSpPr>
              <p:nvPr/>
            </p:nvCxnSpPr>
            <p:spPr>
              <a:xfrm>
                <a:off x="2007446" y="2548776"/>
                <a:ext cx="5435133" cy="634860"/>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EE05631-0ADF-204B-9676-8AF2BB187AF2}"/>
                  </a:ext>
                </a:extLst>
              </p:cNvPr>
              <p:cNvCxnSpPr>
                <a:cxnSpLocks/>
                <a:endCxn id="38" idx="2"/>
              </p:cNvCxnSpPr>
              <p:nvPr/>
            </p:nvCxnSpPr>
            <p:spPr>
              <a:xfrm>
                <a:off x="1622811" y="3038035"/>
                <a:ext cx="5973567" cy="1276845"/>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3D44A41-3E8A-844B-8476-815D847EA06C}"/>
                  </a:ext>
                </a:extLst>
              </p:cNvPr>
              <p:cNvCxnSpPr>
                <a:cxnSpLocks/>
                <a:endCxn id="35" idx="1"/>
              </p:cNvCxnSpPr>
              <p:nvPr/>
            </p:nvCxnSpPr>
            <p:spPr>
              <a:xfrm>
                <a:off x="1426543" y="3538602"/>
                <a:ext cx="7125265" cy="1508006"/>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552B188-A8D3-1547-95E5-34A2EEBE0812}"/>
                  </a:ext>
                </a:extLst>
              </p:cNvPr>
              <p:cNvCxnSpPr>
                <a:cxnSpLocks/>
                <a:endCxn id="45" idx="2"/>
              </p:cNvCxnSpPr>
              <p:nvPr/>
            </p:nvCxnSpPr>
            <p:spPr>
              <a:xfrm flipV="1">
                <a:off x="2415175" y="3590346"/>
                <a:ext cx="4863231" cy="43163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FCF170D-CB87-7747-8086-0C93AE15DFD3}"/>
                  </a:ext>
                </a:extLst>
              </p:cNvPr>
              <p:cNvCxnSpPr>
                <a:cxnSpLocks/>
                <a:endCxn id="36" idx="2"/>
              </p:cNvCxnSpPr>
              <p:nvPr/>
            </p:nvCxnSpPr>
            <p:spPr>
              <a:xfrm>
                <a:off x="2476281" y="4513044"/>
                <a:ext cx="5753319" cy="235814"/>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A0624FE-67C7-BF42-975E-E9B4B8FE9692}"/>
                  </a:ext>
                </a:extLst>
              </p:cNvPr>
              <p:cNvCxnSpPr>
                <a:cxnSpLocks/>
                <a:endCxn id="42" idx="3"/>
              </p:cNvCxnSpPr>
              <p:nvPr/>
            </p:nvCxnSpPr>
            <p:spPr>
              <a:xfrm flipV="1">
                <a:off x="1367458" y="3406121"/>
                <a:ext cx="6246328" cy="1597990"/>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8318BDF-90A2-4941-9A13-62A9EAEB1610}"/>
                  </a:ext>
                </a:extLst>
              </p:cNvPr>
              <p:cNvCxnSpPr>
                <a:cxnSpLocks/>
                <a:endCxn id="43" idx="3"/>
              </p:cNvCxnSpPr>
              <p:nvPr/>
            </p:nvCxnSpPr>
            <p:spPr>
              <a:xfrm flipV="1">
                <a:off x="2571419" y="3524993"/>
                <a:ext cx="5175717" cy="1970186"/>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89482F2-B396-824D-8EF6-32F344D31A61}"/>
                  </a:ext>
                </a:extLst>
              </p:cNvPr>
              <p:cNvCxnSpPr>
                <a:cxnSpLocks/>
                <a:endCxn id="37" idx="3"/>
              </p:cNvCxnSpPr>
              <p:nvPr/>
            </p:nvCxnSpPr>
            <p:spPr>
              <a:xfrm flipV="1">
                <a:off x="1447796" y="4430259"/>
                <a:ext cx="6418212" cy="1555984"/>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A49827C-B5D4-134D-B4B1-15516EF53748}"/>
                  </a:ext>
                </a:extLst>
              </p:cNvPr>
              <p:cNvCxnSpPr>
                <a:cxnSpLocks/>
                <a:stCxn id="44" idx="7"/>
              </p:cNvCxnSpPr>
              <p:nvPr/>
            </p:nvCxnSpPr>
            <p:spPr>
              <a:xfrm flipV="1">
                <a:off x="7466738" y="1566642"/>
                <a:ext cx="2439262" cy="186300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6FEE641-1EA1-9D4A-9D27-A25EDC7F1C3A}"/>
                  </a:ext>
                </a:extLst>
              </p:cNvPr>
              <p:cNvCxnSpPr>
                <a:cxnSpLocks/>
                <a:stCxn id="30" idx="7"/>
              </p:cNvCxnSpPr>
              <p:nvPr/>
            </p:nvCxnSpPr>
            <p:spPr>
              <a:xfrm flipV="1">
                <a:off x="5359264" y="2057709"/>
                <a:ext cx="5537336" cy="2904374"/>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D139257-594B-924B-8C07-D473A4D6770D}"/>
                  </a:ext>
                </a:extLst>
              </p:cNvPr>
              <p:cNvCxnSpPr>
                <a:cxnSpLocks/>
                <a:stCxn id="40" idx="7"/>
              </p:cNvCxnSpPr>
              <p:nvPr/>
            </p:nvCxnSpPr>
            <p:spPr>
              <a:xfrm flipV="1">
                <a:off x="7249024" y="2548776"/>
                <a:ext cx="2523001" cy="573752"/>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F4D30AC-CFD7-1443-B920-88DA8455FAE5}"/>
                  </a:ext>
                </a:extLst>
              </p:cNvPr>
              <p:cNvCxnSpPr>
                <a:cxnSpLocks/>
                <a:stCxn id="31" idx="6"/>
              </p:cNvCxnSpPr>
              <p:nvPr/>
            </p:nvCxnSpPr>
            <p:spPr>
              <a:xfrm flipV="1">
                <a:off x="5376672" y="3039843"/>
                <a:ext cx="5428488" cy="122752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9581FD5-9BBD-7D43-88D7-65A8A602E6DF}"/>
                  </a:ext>
                </a:extLst>
              </p:cNvPr>
              <p:cNvCxnSpPr>
                <a:cxnSpLocks/>
                <a:stCxn id="29" idx="5"/>
              </p:cNvCxnSpPr>
              <p:nvPr/>
            </p:nvCxnSpPr>
            <p:spPr>
              <a:xfrm>
                <a:off x="7188064" y="1824247"/>
                <a:ext cx="2865395" cy="1706663"/>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C56BF6E-28E4-5C43-BDCB-C37EBFAFF876}"/>
                  </a:ext>
                </a:extLst>
              </p:cNvPr>
              <p:cNvCxnSpPr>
                <a:cxnSpLocks/>
                <a:stCxn id="33" idx="7"/>
              </p:cNvCxnSpPr>
              <p:nvPr/>
            </p:nvCxnSpPr>
            <p:spPr>
              <a:xfrm flipV="1">
                <a:off x="7492864" y="4021977"/>
                <a:ext cx="2560595" cy="148149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2895AC0-1F34-0340-BE84-BC08EF8530B5}"/>
                  </a:ext>
                </a:extLst>
              </p:cNvPr>
              <p:cNvCxnSpPr>
                <a:cxnSpLocks/>
              </p:cNvCxnSpPr>
              <p:nvPr/>
            </p:nvCxnSpPr>
            <p:spPr>
              <a:xfrm>
                <a:off x="7010400" y="3940675"/>
                <a:ext cx="2895600" cy="572369"/>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D3AD98C-4F1B-F941-8D2F-581328E1A5C1}"/>
                  </a:ext>
                </a:extLst>
              </p:cNvPr>
              <p:cNvCxnSpPr>
                <a:cxnSpLocks/>
              </p:cNvCxnSpPr>
              <p:nvPr/>
            </p:nvCxnSpPr>
            <p:spPr>
              <a:xfrm flipV="1">
                <a:off x="8881872" y="5004111"/>
                <a:ext cx="1962872" cy="18595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9BE44FF-BF7D-AF4A-997C-138DA8EE8781}"/>
                  </a:ext>
                </a:extLst>
              </p:cNvPr>
              <p:cNvCxnSpPr>
                <a:cxnSpLocks/>
                <a:stCxn id="32" idx="6"/>
              </p:cNvCxnSpPr>
              <p:nvPr/>
            </p:nvCxnSpPr>
            <p:spPr>
              <a:xfrm flipV="1">
                <a:off x="6852541" y="5495178"/>
                <a:ext cx="2565779" cy="431628"/>
              </a:xfrm>
              <a:prstGeom prst="line">
                <a:avLst/>
              </a:prstGeom>
              <a:ln w="19050">
                <a:solidFill>
                  <a:schemeClr val="tx1">
                    <a:lumMod val="50000"/>
                  </a:schemeClr>
                </a:solidFill>
                <a:prstDash val="sysDot"/>
                <a:headEnd w="lg" len="med"/>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7" name="Text Placeholder 9">
              <a:extLst>
                <a:ext uri="{FF2B5EF4-FFF2-40B4-BE49-F238E27FC236}">
                  <a16:creationId xmlns:a16="http://schemas.microsoft.com/office/drawing/2014/main" id="{07C0DBA2-925F-0140-A985-EA8D375C3F03}"/>
                </a:ext>
              </a:extLst>
            </p:cNvPr>
            <p:cNvSpPr txBox="1">
              <a:spLocks/>
            </p:cNvSpPr>
            <p:nvPr/>
          </p:nvSpPr>
          <p:spPr>
            <a:xfrm>
              <a:off x="10068072" y="4479487"/>
              <a:ext cx="2047728"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Jean Lafitte</a:t>
              </a:r>
            </a:p>
          </p:txBody>
        </p:sp>
        <p:sp>
          <p:nvSpPr>
            <p:cNvPr id="8" name="Text Placeholder 9">
              <a:extLst>
                <a:ext uri="{FF2B5EF4-FFF2-40B4-BE49-F238E27FC236}">
                  <a16:creationId xmlns:a16="http://schemas.microsoft.com/office/drawing/2014/main" id="{C5833D1D-997D-A140-B898-9B9EFD7B7D97}"/>
                </a:ext>
              </a:extLst>
            </p:cNvPr>
            <p:cNvSpPr txBox="1">
              <a:spLocks/>
            </p:cNvSpPr>
            <p:nvPr/>
          </p:nvSpPr>
          <p:spPr>
            <a:xfrm>
              <a:off x="384049" y="4970554"/>
              <a:ext cx="1135809"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Violet</a:t>
              </a:r>
            </a:p>
          </p:txBody>
        </p:sp>
        <p:sp>
          <p:nvSpPr>
            <p:cNvPr id="9" name="Text Placeholder 9">
              <a:extLst>
                <a:ext uri="{FF2B5EF4-FFF2-40B4-BE49-F238E27FC236}">
                  <a16:creationId xmlns:a16="http://schemas.microsoft.com/office/drawing/2014/main" id="{28C6BF83-7CA2-DF40-A36A-90D1D4E3CF08}"/>
                </a:ext>
              </a:extLst>
            </p:cNvPr>
            <p:cNvSpPr txBox="1">
              <a:spLocks/>
            </p:cNvSpPr>
            <p:nvPr/>
          </p:nvSpPr>
          <p:spPr>
            <a:xfrm>
              <a:off x="384048" y="4479487"/>
              <a:ext cx="2244633"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Port Sulphur</a:t>
              </a:r>
            </a:p>
          </p:txBody>
        </p:sp>
        <p:sp>
          <p:nvSpPr>
            <p:cNvPr id="10" name="Text Placeholder 9">
              <a:extLst>
                <a:ext uri="{FF2B5EF4-FFF2-40B4-BE49-F238E27FC236}">
                  <a16:creationId xmlns:a16="http://schemas.microsoft.com/office/drawing/2014/main" id="{CCA572FA-1CF9-9741-88D4-85D19BEE2AF9}"/>
                </a:ext>
              </a:extLst>
            </p:cNvPr>
            <p:cNvSpPr txBox="1">
              <a:spLocks/>
            </p:cNvSpPr>
            <p:nvPr/>
          </p:nvSpPr>
          <p:spPr>
            <a:xfrm>
              <a:off x="384048" y="3988420"/>
              <a:ext cx="218352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Belle Chasse</a:t>
              </a:r>
            </a:p>
          </p:txBody>
        </p:sp>
        <p:sp>
          <p:nvSpPr>
            <p:cNvPr id="11" name="Text Placeholder 9">
              <a:extLst>
                <a:ext uri="{FF2B5EF4-FFF2-40B4-BE49-F238E27FC236}">
                  <a16:creationId xmlns:a16="http://schemas.microsoft.com/office/drawing/2014/main" id="{B986A2F0-863D-5646-AFA2-2D7D8B1556BE}"/>
                </a:ext>
              </a:extLst>
            </p:cNvPr>
            <p:cNvSpPr txBox="1">
              <a:spLocks/>
            </p:cNvSpPr>
            <p:nvPr/>
          </p:nvSpPr>
          <p:spPr>
            <a:xfrm>
              <a:off x="384049" y="3497353"/>
              <a:ext cx="1194894"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Empire</a:t>
              </a:r>
            </a:p>
          </p:txBody>
        </p:sp>
        <p:sp>
          <p:nvSpPr>
            <p:cNvPr id="12" name="Text Placeholder 9">
              <a:extLst>
                <a:ext uri="{FF2B5EF4-FFF2-40B4-BE49-F238E27FC236}">
                  <a16:creationId xmlns:a16="http://schemas.microsoft.com/office/drawing/2014/main" id="{16A0F97F-20A5-8846-BFD1-88C921C5C7F6}"/>
                </a:ext>
              </a:extLst>
            </p:cNvPr>
            <p:cNvSpPr txBox="1">
              <a:spLocks/>
            </p:cNvSpPr>
            <p:nvPr/>
          </p:nvSpPr>
          <p:spPr>
            <a:xfrm>
              <a:off x="384048" y="3006286"/>
              <a:ext cx="1391163"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Ironton</a:t>
              </a:r>
            </a:p>
          </p:txBody>
        </p:sp>
        <p:sp>
          <p:nvSpPr>
            <p:cNvPr id="13" name="Text Placeholder 9">
              <a:extLst>
                <a:ext uri="{FF2B5EF4-FFF2-40B4-BE49-F238E27FC236}">
                  <a16:creationId xmlns:a16="http://schemas.microsoft.com/office/drawing/2014/main" id="{D9691B7F-2B3E-6A4F-B201-C828BDFB99AD}"/>
                </a:ext>
              </a:extLst>
            </p:cNvPr>
            <p:cNvSpPr txBox="1">
              <a:spLocks/>
            </p:cNvSpPr>
            <p:nvPr/>
          </p:nvSpPr>
          <p:spPr>
            <a:xfrm>
              <a:off x="9570723" y="5461621"/>
              <a:ext cx="254507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Port Fourchon</a:t>
              </a:r>
            </a:p>
          </p:txBody>
        </p:sp>
        <p:sp>
          <p:nvSpPr>
            <p:cNvPr id="14" name="Text Placeholder 9">
              <a:extLst>
                <a:ext uri="{FF2B5EF4-FFF2-40B4-BE49-F238E27FC236}">
                  <a16:creationId xmlns:a16="http://schemas.microsoft.com/office/drawing/2014/main" id="{CF3BA159-1892-A147-9477-ADBADBADCEDB}"/>
                </a:ext>
              </a:extLst>
            </p:cNvPr>
            <p:cNvSpPr txBox="1">
              <a:spLocks/>
            </p:cNvSpPr>
            <p:nvPr/>
          </p:nvSpPr>
          <p:spPr>
            <a:xfrm>
              <a:off x="384048" y="5952685"/>
              <a:ext cx="1216148"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Davant</a:t>
              </a:r>
            </a:p>
          </p:txBody>
        </p:sp>
        <p:sp>
          <p:nvSpPr>
            <p:cNvPr id="15" name="Text Placeholder 9">
              <a:extLst>
                <a:ext uri="{FF2B5EF4-FFF2-40B4-BE49-F238E27FC236}">
                  <a16:creationId xmlns:a16="http://schemas.microsoft.com/office/drawing/2014/main" id="{B0E41104-6B0B-0449-A8A9-502ACDC347A5}"/>
                </a:ext>
              </a:extLst>
            </p:cNvPr>
            <p:cNvSpPr txBox="1">
              <a:spLocks/>
            </p:cNvSpPr>
            <p:nvPr/>
          </p:nvSpPr>
          <p:spPr>
            <a:xfrm>
              <a:off x="10997144" y="4970554"/>
              <a:ext cx="1118656"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Buras</a:t>
              </a:r>
            </a:p>
          </p:txBody>
        </p:sp>
        <p:sp>
          <p:nvSpPr>
            <p:cNvPr id="16" name="Text Placeholder 9">
              <a:extLst>
                <a:ext uri="{FF2B5EF4-FFF2-40B4-BE49-F238E27FC236}">
                  <a16:creationId xmlns:a16="http://schemas.microsoft.com/office/drawing/2014/main" id="{7DC13CA6-F0B1-4049-94DF-6B4D75CC7040}"/>
                </a:ext>
              </a:extLst>
            </p:cNvPr>
            <p:cNvSpPr txBox="1">
              <a:spLocks/>
            </p:cNvSpPr>
            <p:nvPr/>
          </p:nvSpPr>
          <p:spPr>
            <a:xfrm>
              <a:off x="384048" y="5461621"/>
              <a:ext cx="2339771"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Saint Bernard</a:t>
              </a:r>
            </a:p>
          </p:txBody>
        </p:sp>
        <p:sp>
          <p:nvSpPr>
            <p:cNvPr id="17" name="Text Placeholder 9">
              <a:extLst>
                <a:ext uri="{FF2B5EF4-FFF2-40B4-BE49-F238E27FC236}">
                  <a16:creationId xmlns:a16="http://schemas.microsoft.com/office/drawing/2014/main" id="{4A638E20-F371-7A4B-89C0-9B074A4DFCCC}"/>
                </a:ext>
              </a:extLst>
            </p:cNvPr>
            <p:cNvSpPr txBox="1">
              <a:spLocks/>
            </p:cNvSpPr>
            <p:nvPr/>
          </p:nvSpPr>
          <p:spPr>
            <a:xfrm>
              <a:off x="384049" y="2515219"/>
              <a:ext cx="177579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Chalmette</a:t>
              </a:r>
            </a:p>
          </p:txBody>
        </p:sp>
        <p:sp>
          <p:nvSpPr>
            <p:cNvPr id="18" name="Text Placeholder 9">
              <a:extLst>
                <a:ext uri="{FF2B5EF4-FFF2-40B4-BE49-F238E27FC236}">
                  <a16:creationId xmlns:a16="http://schemas.microsoft.com/office/drawing/2014/main" id="{F9129E07-5B97-024D-9D5D-58015DBAE68F}"/>
                </a:ext>
              </a:extLst>
            </p:cNvPr>
            <p:cNvSpPr txBox="1">
              <a:spLocks/>
            </p:cNvSpPr>
            <p:nvPr/>
          </p:nvSpPr>
          <p:spPr>
            <a:xfrm>
              <a:off x="384049" y="2024152"/>
              <a:ext cx="1588069"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Avondale</a:t>
              </a:r>
            </a:p>
          </p:txBody>
        </p:sp>
        <p:sp>
          <p:nvSpPr>
            <p:cNvPr id="19" name="Text Placeholder 9">
              <a:extLst>
                <a:ext uri="{FF2B5EF4-FFF2-40B4-BE49-F238E27FC236}">
                  <a16:creationId xmlns:a16="http://schemas.microsoft.com/office/drawing/2014/main" id="{AA2ED85A-B019-9247-9BEA-151FB96513EB}"/>
                </a:ext>
              </a:extLst>
            </p:cNvPr>
            <p:cNvSpPr txBox="1">
              <a:spLocks/>
            </p:cNvSpPr>
            <p:nvPr/>
          </p:nvSpPr>
          <p:spPr>
            <a:xfrm>
              <a:off x="384048" y="1533085"/>
              <a:ext cx="2111793"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Baton Rouge</a:t>
              </a:r>
            </a:p>
          </p:txBody>
        </p:sp>
        <p:sp>
          <p:nvSpPr>
            <p:cNvPr id="20" name="Text Placeholder 9">
              <a:extLst>
                <a:ext uri="{FF2B5EF4-FFF2-40B4-BE49-F238E27FC236}">
                  <a16:creationId xmlns:a16="http://schemas.microsoft.com/office/drawing/2014/main" id="{B36F74EC-E12A-1345-8F7E-6C3DDE16FE4E}"/>
                </a:ext>
              </a:extLst>
            </p:cNvPr>
            <p:cNvSpPr txBox="1">
              <a:spLocks/>
            </p:cNvSpPr>
            <p:nvPr/>
          </p:nvSpPr>
          <p:spPr>
            <a:xfrm>
              <a:off x="10210800" y="3988420"/>
              <a:ext cx="19050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Grand Isle</a:t>
              </a:r>
            </a:p>
          </p:txBody>
        </p:sp>
        <p:sp>
          <p:nvSpPr>
            <p:cNvPr id="21" name="Text Placeholder 9">
              <a:extLst>
                <a:ext uri="{FF2B5EF4-FFF2-40B4-BE49-F238E27FC236}">
                  <a16:creationId xmlns:a16="http://schemas.microsoft.com/office/drawing/2014/main" id="{10C0207C-ACA4-8249-8262-468800725DDB}"/>
                </a:ext>
              </a:extLst>
            </p:cNvPr>
            <p:cNvSpPr txBox="1">
              <a:spLocks/>
            </p:cNvSpPr>
            <p:nvPr/>
          </p:nvSpPr>
          <p:spPr>
            <a:xfrm>
              <a:off x="10210800" y="3497353"/>
              <a:ext cx="19050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Mandeville</a:t>
              </a:r>
            </a:p>
          </p:txBody>
        </p:sp>
        <p:sp>
          <p:nvSpPr>
            <p:cNvPr id="22" name="Text Placeholder 9">
              <a:extLst>
                <a:ext uri="{FF2B5EF4-FFF2-40B4-BE49-F238E27FC236}">
                  <a16:creationId xmlns:a16="http://schemas.microsoft.com/office/drawing/2014/main" id="{86B16BDF-54B8-514A-AA7C-9B06E9875FF7}"/>
                </a:ext>
              </a:extLst>
            </p:cNvPr>
            <p:cNvSpPr txBox="1">
              <a:spLocks/>
            </p:cNvSpPr>
            <p:nvPr/>
          </p:nvSpPr>
          <p:spPr>
            <a:xfrm>
              <a:off x="10972800" y="3006286"/>
              <a:ext cx="11430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Houma</a:t>
              </a:r>
            </a:p>
          </p:txBody>
        </p:sp>
        <p:sp>
          <p:nvSpPr>
            <p:cNvPr id="23" name="Text Placeholder 9">
              <a:extLst>
                <a:ext uri="{FF2B5EF4-FFF2-40B4-BE49-F238E27FC236}">
                  <a16:creationId xmlns:a16="http://schemas.microsoft.com/office/drawing/2014/main" id="{FB1C6FAD-F18F-D647-A548-B53419232306}"/>
                </a:ext>
              </a:extLst>
            </p:cNvPr>
            <p:cNvSpPr txBox="1">
              <a:spLocks/>
            </p:cNvSpPr>
            <p:nvPr/>
          </p:nvSpPr>
          <p:spPr>
            <a:xfrm>
              <a:off x="9932273" y="2515219"/>
              <a:ext cx="2183527"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New Orleans</a:t>
              </a:r>
            </a:p>
          </p:txBody>
        </p:sp>
        <p:sp>
          <p:nvSpPr>
            <p:cNvPr id="24" name="Text Placeholder 9">
              <a:extLst>
                <a:ext uri="{FF2B5EF4-FFF2-40B4-BE49-F238E27FC236}">
                  <a16:creationId xmlns:a16="http://schemas.microsoft.com/office/drawing/2014/main" id="{BC32DD8E-F10D-0F44-80F8-962344FB2C06}"/>
                </a:ext>
              </a:extLst>
            </p:cNvPr>
            <p:cNvSpPr txBox="1">
              <a:spLocks/>
            </p:cNvSpPr>
            <p:nvPr/>
          </p:nvSpPr>
          <p:spPr>
            <a:xfrm>
              <a:off x="11049000" y="2024152"/>
              <a:ext cx="10668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err="1">
                  <a:highlight>
                    <a:srgbClr val="000000"/>
                  </a:highlight>
                  <a:latin typeface="+mn-lt"/>
                </a:rPr>
                <a:t>Dulac</a:t>
              </a:r>
              <a:endParaRPr lang="en-US" sz="2000" dirty="0">
                <a:highlight>
                  <a:srgbClr val="000000"/>
                </a:highlight>
                <a:latin typeface="+mn-lt"/>
              </a:endParaRPr>
            </a:p>
          </p:txBody>
        </p:sp>
        <p:sp>
          <p:nvSpPr>
            <p:cNvPr id="25" name="Text Placeholder 9">
              <a:extLst>
                <a:ext uri="{FF2B5EF4-FFF2-40B4-BE49-F238E27FC236}">
                  <a16:creationId xmlns:a16="http://schemas.microsoft.com/office/drawing/2014/main" id="{87B8C536-1A28-8344-A6CF-F7503ECE8F7C}"/>
                </a:ext>
              </a:extLst>
            </p:cNvPr>
            <p:cNvSpPr txBox="1">
              <a:spLocks/>
            </p:cNvSpPr>
            <p:nvPr/>
          </p:nvSpPr>
          <p:spPr>
            <a:xfrm>
              <a:off x="10058400" y="1533085"/>
              <a:ext cx="2057400" cy="371915"/>
            </a:xfrm>
            <a:prstGeom prst="rect">
              <a:avLst/>
            </a:prstGeom>
            <a:noFill/>
            <a:ln>
              <a:noFill/>
            </a:ln>
          </p:spPr>
          <p:txBody>
            <a:bodyPr wrap="square" lIns="91440" tIns="45720" rIns="64008" bIns="45720" anchor="ctr" anchorCtr="0">
              <a:noAutofit/>
            </a:bodyPr>
            <a:lstStyle>
              <a:lvl1pPr marL="0" indent="0" algn="ctr" defTabSz="457200" rtl="0" eaLnBrk="1" latinLnBrk="0" hangingPunct="1">
                <a:lnSpc>
                  <a:spcPct val="90000"/>
                </a:lnSpc>
                <a:spcBef>
                  <a:spcPts val="0"/>
                </a:spcBef>
                <a:buClr>
                  <a:schemeClr val="tx1">
                    <a:lumMod val="75000"/>
                  </a:schemeClr>
                </a:buClr>
                <a:buSzPct val="85000"/>
                <a:buFont typeface="Helvetica" charset="0"/>
                <a:buNone/>
                <a:defRPr sz="1400" b="0" i="0" kern="1200" cap="all" spc="200" baseline="0">
                  <a:solidFill>
                    <a:schemeClr val="bg1"/>
                  </a:solidFill>
                  <a:latin typeface="Arial" charset="0"/>
                  <a:ea typeface="Arial" charset="0"/>
                  <a:cs typeface="Arial" charset="0"/>
                </a:defRPr>
              </a:lvl1pPr>
              <a:lvl2pPr marL="685800" indent="-228600" algn="l" defTabSz="457200" rtl="0" eaLnBrk="1" latinLnBrk="0" hangingPunct="1">
                <a:lnSpc>
                  <a:spcPct val="100000"/>
                </a:lnSpc>
                <a:spcBef>
                  <a:spcPts val="0"/>
                </a:spcBef>
                <a:buSzPct val="85000"/>
                <a:buFont typeface="Helvetica" charset="0"/>
                <a:buChar char="⁃"/>
                <a:defRPr sz="2400" b="0" i="0" kern="1200" spc="10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4A4C4A">
                    <a:lumMod val="75000"/>
                  </a:srgbClr>
                </a:buClr>
              </a:pPr>
              <a:r>
                <a:rPr lang="en-US" sz="2000" dirty="0">
                  <a:highlight>
                    <a:srgbClr val="000000"/>
                  </a:highlight>
                  <a:latin typeface="+mn-lt"/>
                </a:rPr>
                <a:t>Braithwaite</a:t>
              </a:r>
            </a:p>
          </p:txBody>
        </p:sp>
        <p:grpSp>
          <p:nvGrpSpPr>
            <p:cNvPr id="26" name="Group 25">
              <a:extLst>
                <a:ext uri="{FF2B5EF4-FFF2-40B4-BE49-F238E27FC236}">
                  <a16:creationId xmlns:a16="http://schemas.microsoft.com/office/drawing/2014/main" id="{6AD73672-D2D8-734E-9357-91013B4708E0}"/>
                </a:ext>
              </a:extLst>
            </p:cNvPr>
            <p:cNvGrpSpPr/>
            <p:nvPr/>
          </p:nvGrpSpPr>
          <p:grpSpPr>
            <a:xfrm>
              <a:off x="4038600" y="1564671"/>
              <a:ext cx="4995672" cy="4573971"/>
              <a:chOff x="3886200" y="1412271"/>
              <a:chExt cx="4995672" cy="4573971"/>
            </a:xfrm>
            <a:solidFill>
              <a:schemeClr val="tx1"/>
            </a:solidFill>
          </p:grpSpPr>
          <p:sp>
            <p:nvSpPr>
              <p:cNvPr id="27" name="Oval 26">
                <a:extLst>
                  <a:ext uri="{FF2B5EF4-FFF2-40B4-BE49-F238E27FC236}">
                    <a16:creationId xmlns:a16="http://schemas.microsoft.com/office/drawing/2014/main" id="{7735015E-08EF-5D48-B62D-AE9F1620E220}"/>
                  </a:ext>
                </a:extLst>
              </p:cNvPr>
              <p:cNvSpPr>
                <a:spLocks noChangeAspect="1"/>
              </p:cNvSpPr>
              <p:nvPr/>
            </p:nvSpPr>
            <p:spPr>
              <a:xfrm>
                <a:off x="3886200" y="1412271"/>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DB7B912-64B9-C241-8A8C-D1B720EFD7BA}"/>
                  </a:ext>
                </a:extLst>
              </p:cNvPr>
              <p:cNvSpPr>
                <a:spLocks noChangeAspect="1"/>
              </p:cNvSpPr>
              <p:nvPr/>
            </p:nvSpPr>
            <p:spPr>
              <a:xfrm>
                <a:off x="6733669" y="3226081"/>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FA4B508-FCAF-4346-B16C-664B950824C4}"/>
                  </a:ext>
                </a:extLst>
              </p:cNvPr>
              <p:cNvSpPr>
                <a:spLocks noChangeAspect="1"/>
              </p:cNvSpPr>
              <p:nvPr/>
            </p:nvSpPr>
            <p:spPr>
              <a:xfrm>
                <a:off x="7086600" y="1722783"/>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EE3491A-C838-934E-B820-9F4AD2A81C50}"/>
                  </a:ext>
                </a:extLst>
              </p:cNvPr>
              <p:cNvSpPr>
                <a:spLocks noChangeAspect="1"/>
              </p:cNvSpPr>
              <p:nvPr/>
            </p:nvSpPr>
            <p:spPr>
              <a:xfrm>
                <a:off x="5257800" y="4944675"/>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1020C65-9C3D-4F44-88ED-31C91CC83B34}"/>
                  </a:ext>
                </a:extLst>
              </p:cNvPr>
              <p:cNvSpPr>
                <a:spLocks noChangeAspect="1"/>
              </p:cNvSpPr>
              <p:nvPr/>
            </p:nvSpPr>
            <p:spPr>
              <a:xfrm>
                <a:off x="5257800" y="4207935"/>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585CB4F-FA1D-144B-8A3C-B9373284437F}"/>
                  </a:ext>
                </a:extLst>
              </p:cNvPr>
              <p:cNvSpPr>
                <a:spLocks noChangeAspect="1"/>
              </p:cNvSpPr>
              <p:nvPr/>
            </p:nvSpPr>
            <p:spPr>
              <a:xfrm>
                <a:off x="6733669" y="586737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85248DA-2365-D449-9FBB-10E015697D0B}"/>
                  </a:ext>
                </a:extLst>
              </p:cNvPr>
              <p:cNvSpPr>
                <a:spLocks noChangeAspect="1"/>
              </p:cNvSpPr>
              <p:nvPr/>
            </p:nvSpPr>
            <p:spPr>
              <a:xfrm>
                <a:off x="7391400" y="5486067"/>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04E0D2-F1D4-9C48-89AC-CCDC6BD59F03}"/>
                  </a:ext>
                </a:extLst>
              </p:cNvPr>
              <p:cNvSpPr>
                <a:spLocks noChangeAspect="1"/>
              </p:cNvSpPr>
              <p:nvPr/>
            </p:nvSpPr>
            <p:spPr>
              <a:xfrm>
                <a:off x="8763000" y="515230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7195682-2F7E-D140-ACF6-0279EC503228}"/>
                  </a:ext>
                </a:extLst>
              </p:cNvPr>
              <p:cNvSpPr>
                <a:spLocks noChangeAspect="1"/>
              </p:cNvSpPr>
              <p:nvPr/>
            </p:nvSpPr>
            <p:spPr>
              <a:xfrm>
                <a:off x="8534400" y="502920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DF39D0F-72BF-424B-97B8-26548B490B8F}"/>
                  </a:ext>
                </a:extLst>
              </p:cNvPr>
              <p:cNvSpPr>
                <a:spLocks noChangeAspect="1"/>
              </p:cNvSpPr>
              <p:nvPr/>
            </p:nvSpPr>
            <p:spPr>
              <a:xfrm>
                <a:off x="8229600" y="4689422"/>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A84E3C8-6E16-FF4A-A2AA-8945E5856A72}"/>
                  </a:ext>
                </a:extLst>
              </p:cNvPr>
              <p:cNvSpPr>
                <a:spLocks noChangeAspect="1"/>
              </p:cNvSpPr>
              <p:nvPr/>
            </p:nvSpPr>
            <p:spPr>
              <a:xfrm>
                <a:off x="7848600" y="4328795"/>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4075114-F1DD-A543-A15D-1EF3401751FD}"/>
                  </a:ext>
                </a:extLst>
              </p:cNvPr>
              <p:cNvSpPr>
                <a:spLocks noChangeAspect="1"/>
              </p:cNvSpPr>
              <p:nvPr/>
            </p:nvSpPr>
            <p:spPr>
              <a:xfrm>
                <a:off x="7596378" y="4255444"/>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E20BE5A-119D-4045-99AF-447113C01DF4}"/>
                  </a:ext>
                </a:extLst>
              </p:cNvPr>
              <p:cNvSpPr>
                <a:spLocks noChangeAspect="1"/>
              </p:cNvSpPr>
              <p:nvPr/>
            </p:nvSpPr>
            <p:spPr>
              <a:xfrm>
                <a:off x="6891528" y="3881239"/>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2655290-7127-4A48-9569-92C9BAA6244C}"/>
                  </a:ext>
                </a:extLst>
              </p:cNvPr>
              <p:cNvSpPr>
                <a:spLocks noChangeAspect="1"/>
              </p:cNvSpPr>
              <p:nvPr/>
            </p:nvSpPr>
            <p:spPr>
              <a:xfrm>
                <a:off x="7147560" y="310512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D908E16-ED27-2F4F-8153-F4869DA74801}"/>
                  </a:ext>
                </a:extLst>
              </p:cNvPr>
              <p:cNvSpPr>
                <a:spLocks noChangeAspect="1"/>
              </p:cNvSpPr>
              <p:nvPr/>
            </p:nvSpPr>
            <p:spPr>
              <a:xfrm>
                <a:off x="7442579" y="312420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92B4D57-9CF5-124F-9354-F98EB90FBE80}"/>
                  </a:ext>
                </a:extLst>
              </p:cNvPr>
              <p:cNvSpPr>
                <a:spLocks noChangeAspect="1"/>
              </p:cNvSpPr>
              <p:nvPr/>
            </p:nvSpPr>
            <p:spPr>
              <a:xfrm>
                <a:off x="7596378" y="3304657"/>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A0A77BE-29F7-FB4B-9E08-E793F4F892BF}"/>
                  </a:ext>
                </a:extLst>
              </p:cNvPr>
              <p:cNvSpPr>
                <a:spLocks noChangeAspect="1"/>
              </p:cNvSpPr>
              <p:nvPr/>
            </p:nvSpPr>
            <p:spPr>
              <a:xfrm>
                <a:off x="7729728" y="3423529"/>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7759FD3-4F81-CA43-9DD7-F4395C41B26F}"/>
                  </a:ext>
                </a:extLst>
              </p:cNvPr>
              <p:cNvSpPr>
                <a:spLocks noChangeAspect="1"/>
              </p:cNvSpPr>
              <p:nvPr/>
            </p:nvSpPr>
            <p:spPr>
              <a:xfrm>
                <a:off x="7365274" y="3412236"/>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7E1D06F-C03C-0D40-9FFE-8A1E82894C23}"/>
                  </a:ext>
                </a:extLst>
              </p:cNvPr>
              <p:cNvSpPr>
                <a:spLocks noChangeAspect="1"/>
              </p:cNvSpPr>
              <p:nvPr/>
            </p:nvSpPr>
            <p:spPr>
              <a:xfrm>
                <a:off x="7278406" y="3530910"/>
                <a:ext cx="118872" cy="118872"/>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33329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hapter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976E-5DE0-ED49-A343-EA947F62CCD2}"/>
              </a:ext>
            </a:extLst>
          </p:cNvPr>
          <p:cNvSpPr/>
          <p:nvPr userDrawn="1"/>
        </p:nvSpPr>
        <p:spPr>
          <a:xfrm>
            <a:off x="6550154" y="228600"/>
            <a:ext cx="5641846"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 Placeholder 28">
            <a:extLst>
              <a:ext uri="{FF2B5EF4-FFF2-40B4-BE49-F238E27FC236}">
                <a16:creationId xmlns:a16="http://schemas.microsoft.com/office/drawing/2014/main" id="{8933ECAF-6104-5C40-83B8-0F07951B0F99}"/>
              </a:ext>
            </a:extLst>
          </p:cNvPr>
          <p:cNvSpPr>
            <a:spLocks noGrp="1"/>
          </p:cNvSpPr>
          <p:nvPr>
            <p:ph type="body" sz="quarter" idx="23" hasCustomPrompt="1"/>
          </p:nvPr>
        </p:nvSpPr>
        <p:spPr>
          <a:xfrm>
            <a:off x="7467600" y="914400"/>
            <a:ext cx="3810000" cy="5029199"/>
          </a:xfrm>
        </p:spPr>
        <p:txBody>
          <a:bodyPr lIns="0" tIns="0" rIns="0" bIns="0" anchor="ctr" anchorCtr="0">
            <a:noAutofit/>
          </a:bodyPr>
          <a:lstStyle>
            <a:lvl1pPr marL="0" indent="0" algn="l">
              <a:lnSpc>
                <a:spcPct val="100000"/>
              </a:lnSpc>
              <a:buNone/>
              <a:defRPr sz="5400" b="0" cap="none" spc="50" baseline="0">
                <a:solidFill>
                  <a:schemeClr val="tx1"/>
                </a:solidFill>
              </a:defRPr>
            </a:lvl1pPr>
            <a:lvl3pPr>
              <a:defRPr>
                <a:solidFill>
                  <a:schemeClr val="bg1"/>
                </a:solidFill>
              </a:defRPr>
            </a:lvl3pPr>
          </a:lstStyle>
          <a:p>
            <a:pPr lvl="2"/>
            <a:r>
              <a:rPr lang="en-US" dirty="0"/>
              <a:t>Lorem ipsum dolor sit amet, consectetur adipiscing elit, sed do eiusmod tempor incididunt ut labore et dolore magna aliqua.</a:t>
            </a:r>
          </a:p>
        </p:txBody>
      </p:sp>
      <p:sp>
        <p:nvSpPr>
          <p:cNvPr id="4" name="Text Placeholder 3">
            <a:extLst>
              <a:ext uri="{FF2B5EF4-FFF2-40B4-BE49-F238E27FC236}">
                <a16:creationId xmlns:a16="http://schemas.microsoft.com/office/drawing/2014/main" id="{CB571F5B-236A-484D-A849-9A79FF0F3455}"/>
              </a:ext>
            </a:extLst>
          </p:cNvPr>
          <p:cNvSpPr>
            <a:spLocks noGrp="1"/>
          </p:cNvSpPr>
          <p:nvPr>
            <p:ph type="body" sz="quarter" idx="29" hasCustomPrompt="1"/>
          </p:nvPr>
        </p:nvSpPr>
        <p:spPr>
          <a:xfrm>
            <a:off x="914400" y="914401"/>
            <a:ext cx="4721354" cy="5029198"/>
          </a:xfrm>
        </p:spPr>
        <p:txBody>
          <a:bodyPr anchor="ctr" anchorCtr="0"/>
          <a:lstStyle>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2pPr>
          </a:lstStyle>
          <a:p>
            <a:pPr lvl="1"/>
            <a:r>
              <a:rPr lang="en-US" dirty="0"/>
              <a:t>Heading two</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Heading one</a:t>
            </a:r>
          </a:p>
        </p:txBody>
      </p:sp>
    </p:spTree>
    <p:extLst>
      <p:ext uri="{BB962C8B-B14F-4D97-AF65-F5344CB8AC3E}">
        <p14:creationId xmlns:p14="http://schemas.microsoft.com/office/powerpoint/2010/main" val="101869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hapter 1.1">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C649FAC-5148-2946-BE8F-5C906274274E}"/>
              </a:ext>
            </a:extLst>
          </p:cNvPr>
          <p:cNvSpPr>
            <a:spLocks noGrp="1"/>
          </p:cNvSpPr>
          <p:nvPr>
            <p:ph type="body" sz="quarter" idx="28" hasCustomPrompt="1"/>
          </p:nvPr>
        </p:nvSpPr>
        <p:spPr>
          <a:xfrm>
            <a:off x="457200" y="914400"/>
            <a:ext cx="5178554" cy="5029199"/>
          </a:xfrm>
          <a:solidFill>
            <a:schemeClr val="bg1"/>
          </a:solidFill>
        </p:spPr>
        <p:txBody>
          <a:bodyPr rIns="228600" anchor="ctr" anchorCtr="0"/>
          <a:lstStyle/>
          <a:p>
            <a:pPr lvl="0"/>
            <a:r>
              <a:rPr lang="en-US" dirty="0"/>
              <a:t>Heading one</a:t>
            </a:r>
          </a:p>
          <a:p>
            <a:pPr lvl="1"/>
            <a:r>
              <a:rPr lang="en-US" dirty="0"/>
              <a:t>Heading two</a:t>
            </a:r>
          </a:p>
          <a:p>
            <a:pPr lvl="2"/>
            <a:r>
              <a:rPr lang="en-US" dirty="0"/>
              <a:t>Body</a:t>
            </a:r>
          </a:p>
          <a:p>
            <a:pPr lvl="3"/>
            <a:r>
              <a:rPr lang="en-US" dirty="0"/>
              <a:t>Bullets</a:t>
            </a:r>
          </a:p>
          <a:p>
            <a:pPr lvl="4"/>
            <a:r>
              <a:rPr lang="en-US" dirty="0"/>
              <a:t>Sub-bullets</a:t>
            </a:r>
          </a:p>
        </p:txBody>
      </p:sp>
    </p:spTree>
    <p:extLst>
      <p:ext uri="{BB962C8B-B14F-4D97-AF65-F5344CB8AC3E}">
        <p14:creationId xmlns:p14="http://schemas.microsoft.com/office/powerpoint/2010/main" val="85819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image" Target="../media/image1.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theme" Target="../theme/theme2.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328856"/>
            <a:ext cx="11277600" cy="5071944"/>
          </a:xfrm>
          <a:prstGeom prst="rect">
            <a:avLst/>
          </a:prstGeom>
          <a:noFill/>
        </p:spPr>
        <p:txBody>
          <a:bodyPr vert="horz" lIns="0" tIns="0" rIns="0" bIns="0" rtlCol="0" anchor="t" anchorCtr="0">
            <a:noAutofit/>
          </a:bodyPr>
          <a:lstStyle/>
          <a:p>
            <a:pPr lvl="0"/>
            <a:r>
              <a:rPr lang="en-US" dirty="0"/>
              <a:t>Heading one</a:t>
            </a:r>
          </a:p>
          <a:p>
            <a:pPr lvl="1"/>
            <a:r>
              <a:rPr lang="en-US" dirty="0"/>
              <a:t>Heading two</a:t>
            </a:r>
          </a:p>
          <a:p>
            <a:pPr lvl="2"/>
            <a:r>
              <a:rPr lang="en-US" dirty="0"/>
              <a:t>Body text</a:t>
            </a:r>
          </a:p>
          <a:p>
            <a:pPr lvl="3"/>
            <a:r>
              <a:rPr lang="en-US" dirty="0"/>
              <a:t>Bullets one</a:t>
            </a:r>
          </a:p>
          <a:p>
            <a:pPr lvl="4"/>
            <a:r>
              <a:rPr lang="en-US" dirty="0"/>
              <a:t>Bullets two</a:t>
            </a:r>
          </a:p>
          <a:p>
            <a:pPr lvl="5"/>
            <a:r>
              <a:rPr lang="en-US" dirty="0"/>
              <a:t>Bullets three</a:t>
            </a:r>
          </a:p>
          <a:p>
            <a:pPr lvl="6"/>
            <a:r>
              <a:rPr lang="en-US" dirty="0"/>
              <a:t>Bullets four</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7027"/>
            <a:ext cx="11277600" cy="1061829"/>
          </a:xfrm>
          <a:prstGeom prst="rect">
            <a:avLst/>
          </a:prstGeom>
        </p:spPr>
        <p:txBody>
          <a:bodyPr vert="horz" wrap="square" lIns="0" tIns="0" rIns="0" bIns="228600" rtlCol="0" anchor="t" anchorCtr="0">
            <a:spAutoFit/>
          </a:bodyPr>
          <a:lstStyle/>
          <a:p>
            <a:r>
              <a:rPr lang="en-US" dirty="0"/>
              <a:t>Click to edit Master title style</a:t>
            </a:r>
          </a:p>
        </p:txBody>
      </p:sp>
      <p:sp>
        <p:nvSpPr>
          <p:cNvPr id="7" name="TextBox 6">
            <a:extLst>
              <a:ext uri="{FF2B5EF4-FFF2-40B4-BE49-F238E27FC236}">
                <a16:creationId xmlns:a16="http://schemas.microsoft.com/office/drawing/2014/main" id="{6118C045-A5E1-9B4D-989C-830A61DE8CEB}"/>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Authority  /  Mid-Basin Sediment Diversion Program</a:t>
            </a:r>
          </a:p>
        </p:txBody>
      </p:sp>
      <p:sp>
        <p:nvSpPr>
          <p:cNvPr id="8" name="TextBox 7">
            <a:extLst>
              <a:ext uri="{FF2B5EF4-FFF2-40B4-BE49-F238E27FC236}">
                <a16:creationId xmlns:a16="http://schemas.microsoft.com/office/drawing/2014/main" id="{1CC6369A-2A09-AD46-8471-56F7DACFF2C1}"/>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2550582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100000"/>
        </a:lnSpc>
        <a:spcBef>
          <a:spcPct val="0"/>
        </a:spcBef>
        <a:buNone/>
        <a:defRPr sz="5400" b="0" i="0" kern="1200" spc="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FFFFFF"/>
          </p15:clr>
        </p15:guide>
        <p15:guide id="26" orient="horz" pos="4176">
          <p15:clr>
            <a:srgbClr val="FFFFFF"/>
          </p15:clr>
        </p15:guide>
        <p15:guide id="27" orient="horz" pos="3840">
          <p15:clr>
            <a:srgbClr val="FFFF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lum/>
          </a:blip>
          <a:srcRect/>
          <a:stretch>
            <a:fillRect t="-1000" b="-1000"/>
          </a:stretch>
        </a:blipFill>
        <a:effectLst/>
      </p:bgPr>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F0159536-C66C-914B-B21F-442E4E0D6DA3}"/>
              </a:ext>
            </a:extLst>
          </p:cNvPr>
          <p:cNvSpPr>
            <a:spLocks noGrp="1"/>
          </p:cNvSpPr>
          <p:nvPr>
            <p:ph type="body" idx="1"/>
          </p:nvPr>
        </p:nvSpPr>
        <p:spPr>
          <a:xfrm>
            <a:off x="457200" y="1557838"/>
            <a:ext cx="11277600" cy="4842962"/>
          </a:xfrm>
          <a:prstGeom prst="rect">
            <a:avLst/>
          </a:prstGeom>
          <a:noFill/>
        </p:spPr>
        <p:txBody>
          <a:bodyPr vert="horz" lIns="0" tIns="0" rIns="0" bIns="0" rtlCol="0" anchor="t" anchorCtr="0">
            <a:noAutofit/>
          </a:bodyPr>
          <a:lstStyle/>
          <a:p>
            <a:pPr lvl="0"/>
            <a:r>
              <a:rPr lang="en-US" dirty="0"/>
              <a:t>Body text</a:t>
            </a:r>
          </a:p>
          <a:p>
            <a:pPr lvl="1"/>
            <a:r>
              <a:rPr lang="en-US" dirty="0"/>
              <a:t>Bullets</a:t>
            </a:r>
          </a:p>
          <a:p>
            <a:pPr lvl="2"/>
            <a:r>
              <a:rPr lang="en-US" dirty="0"/>
              <a:t>Bullets two</a:t>
            </a:r>
          </a:p>
          <a:p>
            <a:pPr lvl="3"/>
            <a:r>
              <a:rPr lang="en-US" dirty="0"/>
              <a:t>Heading two</a:t>
            </a:r>
          </a:p>
          <a:p>
            <a:pPr lvl="4"/>
            <a:r>
              <a:rPr lang="en-US" dirty="0"/>
              <a:t>Heading one</a:t>
            </a:r>
          </a:p>
          <a:p>
            <a:pPr lvl="5"/>
            <a:r>
              <a:rPr lang="en-US" dirty="0"/>
              <a:t>Title</a:t>
            </a:r>
          </a:p>
          <a:p>
            <a:pPr lvl="6"/>
            <a:r>
              <a:rPr lang="en-US" dirty="0"/>
              <a:t>Body text</a:t>
            </a:r>
          </a:p>
        </p:txBody>
      </p:sp>
      <p:sp>
        <p:nvSpPr>
          <p:cNvPr id="23" name="Title Placeholder 1">
            <a:extLst>
              <a:ext uri="{FF2B5EF4-FFF2-40B4-BE49-F238E27FC236}">
                <a16:creationId xmlns:a16="http://schemas.microsoft.com/office/drawing/2014/main" id="{0BCBD550-6999-994B-8F9A-165E75EBF8F6}"/>
              </a:ext>
            </a:extLst>
          </p:cNvPr>
          <p:cNvSpPr>
            <a:spLocks noGrp="1"/>
          </p:cNvSpPr>
          <p:nvPr>
            <p:ph type="title"/>
          </p:nvPr>
        </p:nvSpPr>
        <p:spPr>
          <a:xfrm>
            <a:off x="457200" y="265176"/>
            <a:ext cx="11277600" cy="1292662"/>
          </a:xfrm>
          <a:prstGeom prst="rect">
            <a:avLst/>
          </a:prstGeom>
        </p:spPr>
        <p:txBody>
          <a:bodyPr vert="horz" wrap="square" lIns="0" tIns="0" rIns="0" bIns="457200" rtlCol="0" anchor="t" anchorCtr="0">
            <a:spAutoFit/>
          </a:bodyPr>
          <a:lstStyle/>
          <a:p>
            <a:r>
              <a:rPr lang="en-US" dirty="0"/>
              <a:t>Master title style</a:t>
            </a:r>
          </a:p>
        </p:txBody>
      </p:sp>
      <p:sp>
        <p:nvSpPr>
          <p:cNvPr id="6" name="TextBox 5">
            <a:extLst>
              <a:ext uri="{FF2B5EF4-FFF2-40B4-BE49-F238E27FC236}">
                <a16:creationId xmlns:a16="http://schemas.microsoft.com/office/drawing/2014/main" id="{B2F3EBFB-FAAF-1E43-A04B-F857773CF15A}"/>
              </a:ext>
            </a:extLst>
          </p:cNvPr>
          <p:cNvSpPr txBox="1">
            <a:spLocks noChangeArrowheads="1"/>
          </p:cNvSpPr>
          <p:nvPr userDrawn="1"/>
        </p:nvSpPr>
        <p:spPr bwMode="auto">
          <a:xfrm>
            <a:off x="0" y="6400800"/>
            <a:ext cx="1173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l" eaLnBrk="1" hangingPunct="1"/>
            <a:r>
              <a:rPr lang="en-US" sz="800" b="0" i="0" u="none" strike="noStrike" kern="1200" cap="all" spc="100" baseline="0" dirty="0">
                <a:solidFill>
                  <a:schemeClr val="tx1"/>
                </a:solidFill>
                <a:latin typeface="+mn-lt"/>
                <a:ea typeface="Arial" charset="0"/>
                <a:cs typeface="Arial" charset="0"/>
              </a:rPr>
              <a:t>Coastal Protection and Restoration </a:t>
            </a:r>
            <a:r>
              <a:rPr lang="en-US" sz="800" b="0" i="0" u="none" strike="noStrike" kern="1200" cap="all" spc="100" baseline="0" dirty="0" smtClean="0">
                <a:solidFill>
                  <a:schemeClr val="tx1"/>
                </a:solidFill>
                <a:latin typeface="+mn-lt"/>
                <a:ea typeface="Arial" charset="0"/>
                <a:cs typeface="Arial" charset="0"/>
              </a:rPr>
              <a:t>Authority</a:t>
            </a:r>
            <a:endParaRPr lang="en-US" sz="800" b="0" i="0" u="none" strike="noStrike" kern="1200" cap="all" spc="100" baseline="0" dirty="0">
              <a:solidFill>
                <a:schemeClr val="tx1"/>
              </a:solidFill>
              <a:latin typeface="+mn-lt"/>
              <a:ea typeface="Arial" charset="0"/>
              <a:cs typeface="Arial" charset="0"/>
            </a:endParaRPr>
          </a:p>
        </p:txBody>
      </p:sp>
      <p:sp>
        <p:nvSpPr>
          <p:cNvPr id="7" name="TextBox 6">
            <a:extLst>
              <a:ext uri="{FF2B5EF4-FFF2-40B4-BE49-F238E27FC236}">
                <a16:creationId xmlns:a16="http://schemas.microsoft.com/office/drawing/2014/main" id="{D6F3C13F-7693-8041-800C-DE6EC0883E8F}"/>
              </a:ext>
            </a:extLst>
          </p:cNvPr>
          <p:cNvSpPr txBox="1">
            <a:spLocks noChangeArrowheads="1"/>
          </p:cNvSpPr>
          <p:nvPr userDrawn="1"/>
        </p:nvSpPr>
        <p:spPr bwMode="auto">
          <a:xfrm>
            <a:off x="11734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nchorCtr="0">
            <a:no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fld id="{44C37EC8-212B-D845-8C24-DA27C0385206}" type="slidenum">
              <a:rPr lang="en-US" sz="800" b="0" i="0" u="none" strike="noStrike" kern="1200" cap="all" spc="100" baseline="0" smtClean="0">
                <a:solidFill>
                  <a:schemeClr val="tx1"/>
                </a:solidFill>
                <a:latin typeface="+mn-lt"/>
                <a:ea typeface="Arial" charset="0"/>
                <a:cs typeface="Arial" charset="0"/>
              </a:rPr>
              <a:pPr algn="ctr" eaLnBrk="1" hangingPunct="1"/>
              <a:t>‹#›</a:t>
            </a:fld>
            <a:endParaRPr lang="ru-RU" altLang="en-US" sz="800" b="0" i="0" cap="all" spc="100" baseline="0">
              <a:solidFill>
                <a:schemeClr val="tx1"/>
              </a:solidFill>
              <a:latin typeface="+mn-lt"/>
              <a:ea typeface="Arial" charset="0"/>
              <a:cs typeface="Arial" charset="0"/>
            </a:endParaRPr>
          </a:p>
        </p:txBody>
      </p:sp>
    </p:spTree>
    <p:extLst>
      <p:ext uri="{BB962C8B-B14F-4D97-AF65-F5344CB8AC3E}">
        <p14:creationId xmlns:p14="http://schemas.microsoft.com/office/powerpoint/2010/main" val="412947290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Lst>
  <p:txStyles>
    <p:titleStyle>
      <a:lvl1pPr algn="l" defTabSz="914400" rtl="0" eaLnBrk="1" latinLnBrk="0" hangingPunct="1">
        <a:lnSpc>
          <a:spcPct val="100000"/>
        </a:lnSpc>
        <a:spcBef>
          <a:spcPct val="0"/>
        </a:spcBef>
        <a:buNone/>
        <a:defRPr sz="5400" b="0" i="0" kern="1200" cap="none" spc="0" normalizeH="0" baseline="0">
          <a:solidFill>
            <a:schemeClr val="accent1"/>
          </a:solidFill>
          <a:latin typeface="Franklin Gothic Medium Cond" panose="020B0606030402020204" pitchFamily="34" charset="0"/>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0" kern="1200" cap="none" spc="50" baseline="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b="0" kern="1200" cap="none" spc="50" baseline="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Font typeface="System Font Regular"/>
        <a:buChar char="-"/>
        <a:defRPr sz="2000" kern="1200" cap="none" spc="5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cap="all" spc="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System Font Regular"/>
        <a:buNone/>
        <a:defRPr sz="4400" b="0" i="0" kern="1200" spc="0" baseline="0">
          <a:solidFill>
            <a:schemeClr val="tx1"/>
          </a:solidFill>
          <a:latin typeface="Franklin Gothic Medium Cond" panose="020B0606030402020204" pitchFamily="34" charset="0"/>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5400" b="0" i="0" kern="1200" cap="none" spc="0" baseline="0">
          <a:solidFill>
            <a:schemeClr val="accent1"/>
          </a:solidFill>
          <a:latin typeface="Franklin Gothic Medium Cond" panose="020B0606030402020204" pitchFamily="34" charset="0"/>
          <a:ea typeface="+mn-ea"/>
          <a:cs typeface="+mn-cs"/>
        </a:defRPr>
      </a:lvl6pPr>
      <a:lvl7pPr marL="0" indent="0" algn="l" defTabSz="914400" rtl="0" eaLnBrk="1" latinLnBrk="0" hangingPunct="1">
        <a:lnSpc>
          <a:spcPct val="100000"/>
        </a:lnSpc>
        <a:spcBef>
          <a:spcPts val="600"/>
        </a:spcBef>
        <a:spcAft>
          <a:spcPts val="0"/>
        </a:spcAft>
        <a:buFont typeface="System Font Regular"/>
        <a:buNone/>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88">
          <p15:clr>
            <a:srgbClr val="A4A3A4"/>
          </p15:clr>
        </p15:guide>
        <p15:guide id="4" pos="7392">
          <p15:clr>
            <a:srgbClr val="A4A3A4"/>
          </p15:clr>
        </p15:guide>
        <p15:guide id="5" pos="1176">
          <p15:clr>
            <a:srgbClr val="A4A3A4"/>
          </p15:clr>
        </p15:guide>
        <p15:guide id="7" pos="2064">
          <p15:clr>
            <a:srgbClr val="A4A3A4"/>
          </p15:clr>
        </p15:guide>
        <p15:guide id="9" pos="2952">
          <p15:clr>
            <a:srgbClr val="A4A3A4"/>
          </p15:clr>
        </p15:guide>
        <p15:guide id="11" pos="3840">
          <p15:clr>
            <a:srgbClr val="A4A3A4"/>
          </p15:clr>
        </p15:guide>
        <p15:guide id="13" pos="4728">
          <p15:clr>
            <a:srgbClr val="A4A3A4"/>
          </p15:clr>
        </p15:guide>
        <p15:guide id="15" pos="5616">
          <p15:clr>
            <a:srgbClr val="A4A3A4"/>
          </p15:clr>
        </p15:guide>
        <p15:guide id="17" pos="6504">
          <p15:clr>
            <a:srgbClr val="A4A3A4"/>
          </p15:clr>
        </p15:guide>
        <p15:guide id="21" orient="horz" pos="288">
          <p15:clr>
            <a:srgbClr val="FDE53C"/>
          </p15:clr>
        </p15:guide>
        <p15:guide id="22" orient="horz" pos="4032">
          <p15:clr>
            <a:srgbClr val="FDE53C"/>
          </p15:clr>
        </p15:guide>
        <p15:guide id="23" orient="horz" pos="144">
          <p15:clr>
            <a:srgbClr val="FFFFFF"/>
          </p15:clr>
        </p15:guide>
        <p15:guide id="24" pos="7536">
          <p15:clr>
            <a:srgbClr val="FFFFFF"/>
          </p15:clr>
        </p15:guide>
        <p15:guide id="25" pos="144">
          <p15:clr>
            <a:srgbClr val="A4A3A4"/>
          </p15:clr>
        </p15:guide>
        <p15:guide id="26" orient="horz" pos="417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9.xm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5E28DA-0566-A840-A9DE-6C7D55E5A102}"/>
              </a:ext>
            </a:extLst>
          </p:cNvPr>
          <p:cNvSpPr>
            <a:spLocks noGrp="1"/>
          </p:cNvSpPr>
          <p:nvPr>
            <p:ph type="body" sz="quarter" idx="20"/>
          </p:nvPr>
        </p:nvSpPr>
        <p:spPr>
          <a:xfrm>
            <a:off x="3429000" y="-206143"/>
            <a:ext cx="8138160" cy="5486397"/>
          </a:xfrm>
        </p:spPr>
        <p:txBody>
          <a:bodyPr>
            <a:normAutofit fontScale="25000" lnSpcReduction="20000"/>
          </a:bodyPr>
          <a:lstStyle/>
          <a:p>
            <a:endParaRPr lang="en-US" dirty="0"/>
          </a:p>
          <a:p>
            <a:r>
              <a:rPr lang="en-US" sz="32000" dirty="0" smtClean="0"/>
              <a:t>Coastal Outlook: Doing Business with CPRA</a:t>
            </a:r>
          </a:p>
          <a:p>
            <a:endParaRPr lang="en-US" sz="7200" dirty="0"/>
          </a:p>
          <a:p>
            <a:endParaRPr lang="en-US" sz="3900" dirty="0" smtClean="0"/>
          </a:p>
          <a:p>
            <a:r>
              <a:rPr lang="en-US" sz="3900" dirty="0" smtClean="0"/>
              <a:t> </a:t>
            </a:r>
            <a:endParaRPr lang="en-US" sz="3900" dirty="0"/>
          </a:p>
        </p:txBody>
      </p:sp>
      <p:sp>
        <p:nvSpPr>
          <p:cNvPr id="2" name="Rectangle 1"/>
          <p:cNvSpPr/>
          <p:nvPr/>
        </p:nvSpPr>
        <p:spPr>
          <a:xfrm>
            <a:off x="321547" y="457202"/>
            <a:ext cx="5134708" cy="26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TextBox 2"/>
          <p:cNvSpPr txBox="1"/>
          <p:nvPr/>
        </p:nvSpPr>
        <p:spPr>
          <a:xfrm>
            <a:off x="531773" y="5118726"/>
            <a:ext cx="11460623" cy="1200329"/>
          </a:xfrm>
          <a:prstGeom prst="rect">
            <a:avLst/>
          </a:prstGeom>
          <a:noFill/>
        </p:spPr>
        <p:txBody>
          <a:bodyPr wrap="square" rtlCol="0">
            <a:spAutoFit/>
          </a:bodyPr>
          <a:lstStyle/>
          <a:p>
            <a:r>
              <a:rPr lang="en-US" dirty="0" smtClean="0"/>
              <a:t>American Council of Engineering</a:t>
            </a:r>
          </a:p>
          <a:p>
            <a:r>
              <a:rPr lang="en-US" dirty="0" smtClean="0"/>
              <a:t>Companies of Louisiana</a:t>
            </a:r>
            <a:endParaRPr lang="en-US" dirty="0"/>
          </a:p>
          <a:p>
            <a:endParaRPr lang="en-US" dirty="0" smtClean="0"/>
          </a:p>
          <a:p>
            <a:r>
              <a:rPr lang="en-US" dirty="0" smtClean="0"/>
              <a:t>November 18, 2021</a:t>
            </a:r>
            <a:endParaRPr lang="en-US" dirty="0"/>
          </a:p>
        </p:txBody>
      </p:sp>
    </p:spTree>
    <p:extLst>
      <p:ext uri="{BB962C8B-B14F-4D97-AF65-F5344CB8AC3E}">
        <p14:creationId xmlns:p14="http://schemas.microsoft.com/office/powerpoint/2010/main" val="302593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6238" y="1190510"/>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r>
              <a:rPr kumimoji="0" lang="en-US" sz="3600" b="1" i="0" u="sng" strike="noStrike" kern="1200" cap="none" spc="0" normalizeH="0" baseline="0" noProof="0" dirty="0" smtClean="0">
                <a:ln>
                  <a:noFill/>
                </a:ln>
                <a:solidFill>
                  <a:srgbClr val="000000">
                    <a:lumMod val="50000"/>
                  </a:srgbClr>
                </a:solidFill>
                <a:effectLst/>
                <a:uLnTx/>
                <a:uFillTx/>
                <a:latin typeface="Franklin Gothic Book" panose="020B0503020102020204"/>
              </a:rPr>
              <a:t>Current IDIQ Usage (through</a:t>
            </a:r>
            <a:r>
              <a:rPr kumimoji="0" lang="en-US" sz="3600" b="1" i="0" u="sng" strike="noStrike" kern="1200" cap="none" spc="0" normalizeH="0" noProof="0" dirty="0" smtClean="0">
                <a:ln>
                  <a:noFill/>
                </a:ln>
                <a:solidFill>
                  <a:srgbClr val="000000">
                    <a:lumMod val="50000"/>
                  </a:srgbClr>
                </a:solidFill>
                <a:effectLst/>
                <a:uLnTx/>
                <a:uFillTx/>
                <a:latin typeface="Franklin Gothic Book" panose="020B0503020102020204"/>
              </a:rPr>
              <a:t> Sept. 2021)</a:t>
            </a:r>
            <a:r>
              <a:rPr kumimoji="0" lang="en-US" sz="3600" b="1" i="0" u="sng" strike="noStrike" kern="1200" cap="none" spc="0" normalizeH="0" baseline="0" noProof="0" dirty="0" smtClean="0">
                <a:ln>
                  <a:noFill/>
                </a:ln>
                <a:solidFill>
                  <a:srgbClr val="000000">
                    <a:lumMod val="50000"/>
                  </a:srgbClr>
                </a:solidFill>
                <a:effectLst/>
                <a:uLnTx/>
                <a:uFillTx/>
                <a:latin typeface="Franklin Gothic Book" panose="020B0503020102020204"/>
              </a:rPr>
              <a:t>:</a:t>
            </a:r>
            <a:endParaRPr kumimoji="0" lang="en-US" sz="3200" b="0" i="0" u="none" strike="noStrike" kern="1200" cap="none" spc="0" normalizeH="0" baseline="0" noProof="0" dirty="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7"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a:xfrm>
            <a:off x="457198" y="265176"/>
            <a:ext cx="11277600" cy="1292662"/>
          </a:xfrm>
        </p:spPr>
        <p:txBody>
          <a:bodyPr/>
          <a:lstStyle/>
          <a:p>
            <a:r>
              <a:rPr lang="en-US" dirty="0" smtClean="0"/>
              <a:t>Professional Services IDIQ Contracts</a:t>
            </a:r>
            <a:endParaRPr lang="en-US" dirty="0"/>
          </a:p>
        </p:txBody>
      </p:sp>
      <p:pic>
        <p:nvPicPr>
          <p:cNvPr id="3" name="Picture 2"/>
          <p:cNvPicPr>
            <a:picLocks noChangeAspect="1"/>
          </p:cNvPicPr>
          <p:nvPr/>
        </p:nvPicPr>
        <p:blipFill>
          <a:blip r:embed="rId3"/>
          <a:stretch>
            <a:fillRect/>
          </a:stretch>
        </p:blipFill>
        <p:spPr>
          <a:xfrm>
            <a:off x="877979" y="2483172"/>
            <a:ext cx="10832280" cy="2882500"/>
          </a:xfrm>
          <a:prstGeom prst="rect">
            <a:avLst/>
          </a:prstGeom>
        </p:spPr>
      </p:pic>
    </p:spTree>
    <p:extLst>
      <p:ext uri="{BB962C8B-B14F-4D97-AF65-F5344CB8AC3E}">
        <p14:creationId xmlns:p14="http://schemas.microsoft.com/office/powerpoint/2010/main" val="2913678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0510"/>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r>
              <a:rPr kumimoji="0" lang="en-US" sz="3600" b="1" i="0" u="sng" strike="noStrike" kern="1200" cap="none" spc="0" normalizeH="0" baseline="0" noProof="0" dirty="0" smtClean="0">
                <a:ln>
                  <a:noFill/>
                </a:ln>
                <a:solidFill>
                  <a:srgbClr val="000000">
                    <a:lumMod val="50000"/>
                  </a:srgbClr>
                </a:solidFill>
                <a:effectLst/>
                <a:uLnTx/>
                <a:uFillTx/>
                <a:latin typeface="Franklin Gothic Book" panose="020B0503020102020204"/>
              </a:rPr>
              <a:t>Staggered Contract Terms</a:t>
            </a:r>
            <a:endParaRPr kumimoji="0" lang="en-US" sz="4000" b="1" i="0" u="sng"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1" i="0" u="sng" strike="noStrike" kern="1200" cap="none" spc="0" normalizeH="0" baseline="0" noProof="0" dirty="0" smtClean="0">
                <a:ln>
                  <a:noFill/>
                </a:ln>
                <a:solidFill>
                  <a:srgbClr val="000000">
                    <a:lumMod val="50000"/>
                  </a:srgbClr>
                </a:solidFill>
                <a:effectLst/>
                <a:uLnTx/>
                <a:uFillTx/>
                <a:latin typeface="Franklin Gothic Book" panose="020B0503020102020204"/>
              </a:rPr>
              <a:t>Expired Aug 2021</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14 Engineering, 2 </a:t>
            </a:r>
            <a:r>
              <a:rPr kumimoji="0" lang="en-US" sz="2800" b="0" i="0" u="none" strike="noStrike" kern="1200" cap="none" spc="0" normalizeH="0" baseline="0" noProof="0" dirty="0" err="1" smtClean="0">
                <a:ln>
                  <a:noFill/>
                </a:ln>
                <a:solidFill>
                  <a:srgbClr val="000000">
                    <a:lumMod val="50000"/>
                  </a:srgbClr>
                </a:solidFill>
                <a:effectLst/>
                <a:uLnTx/>
                <a:uFillTx/>
                <a:latin typeface="Franklin Gothic Book" panose="020B0503020102020204"/>
              </a:rPr>
              <a:t>Geotech</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3 Surveying</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2800" b="0" i="0" u="sng"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1" i="0" u="sng" strike="noStrike" kern="1200" cap="none" spc="0" normalizeH="0" baseline="0" noProof="0" dirty="0" smtClean="0">
                <a:ln>
                  <a:noFill/>
                </a:ln>
                <a:solidFill>
                  <a:srgbClr val="000000">
                    <a:lumMod val="50000"/>
                  </a:srgbClr>
                </a:solidFill>
                <a:effectLst/>
                <a:uLnTx/>
                <a:uFillTx/>
                <a:latin typeface="Franklin Gothic Book" panose="020B0503020102020204"/>
              </a:rPr>
              <a:t>Jan 2020 – Dec 2022</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6 </a:t>
            </a:r>
            <a:r>
              <a:rPr kumimoji="0" lang="en-US" sz="2800" b="0" i="0" u="none" strike="noStrike" kern="1200" cap="none" spc="0" normalizeH="0" baseline="0" noProof="0" dirty="0">
                <a:ln>
                  <a:noFill/>
                </a:ln>
                <a:solidFill>
                  <a:srgbClr val="000000">
                    <a:lumMod val="50000"/>
                  </a:srgbClr>
                </a:solidFill>
                <a:effectLst/>
                <a:uLnTx/>
                <a:uFillTx/>
                <a:latin typeface="Franklin Gothic Book" panose="020B0503020102020204"/>
              </a:rPr>
              <a:t>Engineering, </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7 Limited, 2 </a:t>
            </a:r>
            <a:r>
              <a:rPr kumimoji="0" lang="en-US" sz="2800" b="0" i="0" u="none" strike="noStrike" kern="1200" cap="none" spc="0" normalizeH="0" baseline="0" noProof="0" dirty="0" err="1" smtClean="0">
                <a:ln>
                  <a:noFill/>
                </a:ln>
                <a:solidFill>
                  <a:srgbClr val="000000">
                    <a:lumMod val="50000"/>
                  </a:srgbClr>
                </a:solidFill>
                <a:effectLst/>
                <a:uLnTx/>
                <a:uFillTx/>
                <a:latin typeface="Franklin Gothic Book" panose="020B0503020102020204"/>
              </a:rPr>
              <a:t>Geotech</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1 Surveying</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1" i="0" u="sng" strike="noStrike" kern="1200" cap="none" spc="0" normalizeH="0" baseline="0" noProof="0" dirty="0" smtClean="0">
                <a:ln>
                  <a:noFill/>
                </a:ln>
                <a:solidFill>
                  <a:srgbClr val="000000">
                    <a:lumMod val="50000"/>
                  </a:srgbClr>
                </a:solidFill>
                <a:effectLst/>
                <a:uLnTx/>
                <a:uFillTx/>
                <a:latin typeface="Franklin Gothic Book" panose="020B0503020102020204"/>
              </a:rPr>
              <a:t>Sept </a:t>
            </a:r>
            <a:r>
              <a:rPr kumimoji="0" lang="en-US" sz="2800" b="1" i="0" u="sng" strike="noStrike" kern="1200" cap="none" spc="0" normalizeH="0" baseline="0" noProof="0" dirty="0">
                <a:ln>
                  <a:noFill/>
                </a:ln>
                <a:solidFill>
                  <a:srgbClr val="000000">
                    <a:lumMod val="50000"/>
                  </a:srgbClr>
                </a:solidFill>
                <a:effectLst/>
                <a:uLnTx/>
                <a:uFillTx/>
                <a:latin typeface="Franklin Gothic Book" panose="020B0503020102020204"/>
              </a:rPr>
              <a:t>2020 – </a:t>
            </a:r>
            <a:r>
              <a:rPr kumimoji="0" lang="en-US" sz="2800" b="1" i="0" u="sng" strike="noStrike" kern="1200" cap="none" spc="0" normalizeH="0" baseline="0" noProof="0" dirty="0" smtClean="0">
                <a:ln>
                  <a:noFill/>
                </a:ln>
                <a:solidFill>
                  <a:srgbClr val="000000">
                    <a:lumMod val="50000"/>
                  </a:srgbClr>
                </a:solidFill>
                <a:effectLst/>
                <a:uLnTx/>
                <a:uFillTx/>
                <a:latin typeface="Franklin Gothic Book" panose="020B0503020102020204"/>
              </a:rPr>
              <a:t>Aug 2022*</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9 </a:t>
            </a:r>
            <a:r>
              <a:rPr kumimoji="0" lang="en-US" sz="2800" b="0" i="0" u="none" strike="noStrike" kern="1200" cap="none" spc="0" normalizeH="0" baseline="0" noProof="0" dirty="0">
                <a:ln>
                  <a:noFill/>
                </a:ln>
                <a:solidFill>
                  <a:srgbClr val="000000">
                    <a:lumMod val="50000"/>
                  </a:srgbClr>
                </a:solidFill>
                <a:effectLst/>
                <a:uLnTx/>
                <a:uFillTx/>
                <a:latin typeface="Franklin Gothic Book" panose="020B0503020102020204"/>
              </a:rPr>
              <a:t>Engineering, </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3 Geotechnical</a:t>
            </a:r>
            <a:r>
              <a:rPr kumimoji="0" lang="en-US" sz="2800" b="0" i="0" u="none" strike="noStrike" kern="1200" cap="none" spc="0" normalizeH="0" baseline="0" noProof="0" dirty="0">
                <a:ln>
                  <a:noFill/>
                </a:ln>
                <a:solidFill>
                  <a:srgbClr val="000000">
                    <a:lumMod val="50000"/>
                  </a:srgbClr>
                </a:solidFill>
                <a:effectLst/>
                <a:uLnTx/>
                <a:uFillTx/>
                <a:latin typeface="Franklin Gothic Book" panose="020B0503020102020204"/>
              </a:rPr>
              <a:t>, 3 </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Surveying</a:t>
            </a: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1" i="0" u="sng" strike="noStrike" kern="1200" cap="none" spc="0" normalizeH="0" baseline="0" noProof="0" dirty="0" smtClean="0">
                <a:ln>
                  <a:noFill/>
                </a:ln>
                <a:solidFill>
                  <a:srgbClr val="000000">
                    <a:lumMod val="50000"/>
                  </a:srgbClr>
                </a:solidFill>
                <a:effectLst/>
                <a:uLnTx/>
                <a:uFillTx/>
                <a:latin typeface="Franklin Gothic Book" panose="020B0503020102020204"/>
              </a:rPr>
              <a:t>Sept 2021 – Dec 2022*</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11 </a:t>
            </a:r>
            <a:r>
              <a:rPr kumimoji="0" lang="en-US" sz="2800" b="0" i="0" u="none" strike="noStrike" kern="1200" cap="none" spc="0" normalizeH="0" baseline="0" noProof="0" dirty="0">
                <a:ln>
                  <a:noFill/>
                </a:ln>
                <a:solidFill>
                  <a:srgbClr val="000000">
                    <a:lumMod val="50000"/>
                  </a:srgbClr>
                </a:solidFill>
                <a:effectLst/>
                <a:uLnTx/>
                <a:uFillTx/>
                <a:latin typeface="Franklin Gothic Book" panose="020B0503020102020204"/>
              </a:rPr>
              <a:t>Engineering, </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2 </a:t>
            </a:r>
            <a:r>
              <a:rPr kumimoji="0" lang="en-US" sz="2800" b="0" i="0" u="none" strike="noStrike" kern="1200" cap="none" spc="0" normalizeH="0" baseline="0" noProof="0" dirty="0">
                <a:ln>
                  <a:noFill/>
                </a:ln>
                <a:solidFill>
                  <a:srgbClr val="000000">
                    <a:lumMod val="50000"/>
                  </a:srgbClr>
                </a:solidFill>
                <a:effectLst/>
                <a:uLnTx/>
                <a:uFillTx/>
                <a:latin typeface="Franklin Gothic Book" panose="020B0503020102020204"/>
              </a:rPr>
              <a:t>Geotechnical, 3 Surveying</a:t>
            </a: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3200" b="0" i="0" u="none" strike="noStrike" kern="1200" cap="none" spc="0" normalizeH="0" baseline="0" noProof="0" dirty="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r>
              <a:rPr kumimoji="0" lang="en-US" sz="14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*Option to Extend One Year </a:t>
            </a:r>
            <a:endParaRPr kumimoji="0" lang="en-US" sz="1400" b="0" i="0" u="none" strike="noStrike" kern="1200" cap="none" spc="0" normalizeH="0" baseline="0" noProof="0" dirty="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38025" y="6559045"/>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06056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8823"/>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68261" y="6584760"/>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Rectangle 1"/>
          <p:cNvSpPr/>
          <p:nvPr/>
        </p:nvSpPr>
        <p:spPr>
          <a:xfrm>
            <a:off x="985057" y="1198449"/>
            <a:ext cx="10618124" cy="49552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3600" b="1" i="0" u="sng" strike="noStrike" kern="1200" cap="none" spc="0" normalizeH="0" baseline="0" noProof="0" dirty="0">
                <a:ln>
                  <a:noFill/>
                </a:ln>
                <a:solidFill>
                  <a:srgbClr val="000000"/>
                </a:solidFill>
                <a:effectLst/>
                <a:uLnTx/>
                <a:uFillTx/>
                <a:latin typeface="Franklin Gothic Book" panose="020B0503020102020204"/>
                <a:ea typeface="+mn-ea"/>
                <a:cs typeface="+mn-cs"/>
              </a:rPr>
              <a:t>Proposed Change</a:t>
            </a:r>
            <a:r>
              <a:rPr kumimoji="0" lang="en-US" altLang="en-US" sz="3600" b="1"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endParaRPr kumimoji="0" lang="en-US" altLang="en-US" sz="36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Starting </a:t>
            </a:r>
            <a:r>
              <a:rPr kumimoji="0" lang="en-US" alt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with the </a:t>
            </a:r>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Spring </a:t>
            </a:r>
            <a:r>
              <a:rPr kumimoji="0" lang="en-US" alt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2022 advertisement, CPRA will advertise for Professional Services IDIQ Contracts </a:t>
            </a:r>
            <a:r>
              <a:rPr kumimoji="0" lang="en-US" altLang="en-US" sz="2800" b="0" i="0" u="sng" strike="noStrike" kern="1200" cap="none" spc="0" normalizeH="0" baseline="0" noProof="0" dirty="0">
                <a:ln>
                  <a:noFill/>
                </a:ln>
                <a:solidFill>
                  <a:srgbClr val="000000"/>
                </a:solidFill>
                <a:effectLst/>
                <a:uLnTx/>
                <a:uFillTx/>
                <a:latin typeface="Franklin Gothic Book" panose="020B0503020102020204"/>
                <a:ea typeface="+mn-ea"/>
                <a:cs typeface="+mn-cs"/>
              </a:rPr>
              <a:t>once every</a:t>
            </a:r>
            <a:r>
              <a:rPr kumimoji="0" lang="en-US" alt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3 years, with contracts having a 3-yr term.  Term for the 2022 advertisement </a:t>
            </a:r>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will be Jan 2023 </a:t>
            </a:r>
            <a:r>
              <a:rPr kumimoji="0" lang="en-US" altLang="en-US" sz="2800" b="0" i="0" u="none" strike="noStrike" kern="1200" cap="none" spc="0" normalizeH="0" baseline="0" noProof="0" dirty="0">
                <a:ln>
                  <a:noFill/>
                </a:ln>
                <a:solidFill>
                  <a:srgbClr val="000000"/>
                </a:solidFill>
                <a:effectLst/>
                <a:uLnTx/>
                <a:uFillTx/>
                <a:latin typeface="Franklin Gothic Book" panose="020B0503020102020204"/>
                <a:ea typeface="+mn-ea"/>
                <a:cs typeface="+mn-cs"/>
              </a:rPr>
              <a:t>through </a:t>
            </a:r>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Dec 2025</a:t>
            </a:r>
          </a:p>
          <a:p>
            <a:pPr marR="0" lvl="0" algn="just" defTabSz="457200" rtl="0" eaLnBrk="1" fontAlgn="auto" latinLnBrk="0" hangingPunct="1">
              <a:lnSpc>
                <a:spcPct val="100000"/>
              </a:lnSpc>
              <a:spcBef>
                <a:spcPts val="0"/>
              </a:spcBef>
              <a:spcAft>
                <a:spcPts val="0"/>
              </a:spcAft>
              <a:buClrTx/>
              <a:buSzTx/>
              <a:tabLst/>
              <a:defRPr/>
            </a:pP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noProof="0" dirty="0" smtClean="0">
                <a:solidFill>
                  <a:srgbClr val="000000"/>
                </a:solidFill>
                <a:latin typeface="Franklin Gothic Book" panose="020B0503020102020204"/>
              </a:rPr>
              <a:t>RSIQ to be posted by Q2 2022</a:t>
            </a: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Reevaluate the optimum capacity (quantity and value) for all contract types (engineering, surveying,</a:t>
            </a:r>
            <a:r>
              <a:rPr kumimoji="0" lang="en-US" altLang="en-US" sz="2800" b="0" i="0" u="none" strike="noStrike" kern="1200" cap="none" spc="0" normalizeH="0" noProof="0" dirty="0" smtClean="0">
                <a:ln>
                  <a:noFill/>
                </a:ln>
                <a:solidFill>
                  <a:srgbClr val="000000"/>
                </a:solidFill>
                <a:effectLst/>
                <a:uLnTx/>
                <a:uFillTx/>
                <a:latin typeface="Franklin Gothic Book" panose="020B0503020102020204"/>
                <a:ea typeface="+mn-ea"/>
                <a:cs typeface="+mn-cs"/>
              </a:rPr>
              <a:t> and geotechnical)</a:t>
            </a:r>
            <a:endParaRPr kumimoji="0" lang="en-US" alt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25887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8449"/>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68261" y="6584760"/>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Rectangle 1"/>
          <p:cNvSpPr/>
          <p:nvPr/>
        </p:nvSpPr>
        <p:spPr>
          <a:xfrm>
            <a:off x="985057" y="1198449"/>
            <a:ext cx="10618124" cy="5386090"/>
          </a:xfrm>
          <a:prstGeom prst="rect">
            <a:avLst/>
          </a:prstGeom>
        </p:spPr>
        <p:txBody>
          <a:bodyPr wrap="square">
            <a:spAutoFit/>
          </a:bodyPr>
          <a:lstStyle/>
          <a:p>
            <a:pPr lvl="0" algn="just" defTabSz="457200">
              <a:defRPr/>
            </a:pPr>
            <a:r>
              <a:rPr lang="en-US" altLang="en-US" sz="3600" b="1" u="sng" dirty="0">
                <a:solidFill>
                  <a:srgbClr val="000000"/>
                </a:solidFill>
              </a:rPr>
              <a:t>FAQs for upcoming IDIQ solicitation</a:t>
            </a:r>
            <a:r>
              <a:rPr lang="en-US" altLang="en-US" sz="3600" b="1" dirty="0">
                <a:solidFill>
                  <a:srgbClr val="000000"/>
                </a:solidFill>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lvl="0" algn="just" defTabSz="457200"/>
            <a:r>
              <a:rPr lang="en-US" altLang="en-US" sz="2800" dirty="0" smtClean="0">
                <a:solidFill>
                  <a:srgbClr val="000000"/>
                </a:solidFill>
              </a:rPr>
              <a:t>Q: What specific qualifications/skillsets is CPRA looking for when selecting firms for IDIQ contracts?</a:t>
            </a:r>
          </a:p>
          <a:p>
            <a:pPr marR="0" lvl="0" algn="just" defTabSz="457200" rtl="0" eaLnBrk="1" fontAlgn="auto" latinLnBrk="0" hangingPunct="1">
              <a:lnSpc>
                <a:spcPct val="100000"/>
              </a:lnSpc>
              <a:spcBef>
                <a:spcPts val="0"/>
              </a:spcBef>
              <a:spcAft>
                <a:spcPts val="0"/>
              </a:spcAft>
              <a:buClrTx/>
              <a:buSzTx/>
              <a:tabLst/>
              <a:defRPr/>
            </a:pPr>
            <a:endParaRPr lang="en-US" altLang="en-US" sz="2800" dirty="0" smtClean="0">
              <a:solidFill>
                <a:srgbClr val="000000"/>
              </a:solidFill>
              <a:latin typeface="Franklin Gothic Book" panose="020B0503020102020204"/>
            </a:endParaRPr>
          </a:p>
          <a:p>
            <a:pPr lvl="0" algn="just" defTabSz="457200"/>
            <a:r>
              <a:rPr lang="en-US" altLang="en-US" sz="2800" noProof="0" dirty="0" smtClean="0">
                <a:solidFill>
                  <a:srgbClr val="000000"/>
                </a:solidFill>
                <a:latin typeface="Franklin Gothic Book" panose="020B0503020102020204"/>
              </a:rPr>
              <a:t>A</a:t>
            </a:r>
            <a:r>
              <a:rPr lang="en-US" altLang="en-US" sz="2800" dirty="0" smtClean="0">
                <a:solidFill>
                  <a:srgbClr val="000000"/>
                </a:solidFill>
              </a:rPr>
              <a:t>:  The majority of CPRA’s design work is related to hydraulic dredging.  Therefore, an understanding of how hydraulically dredged soils behave, as well as the bidding and construction of these projects, is generally desired.  A strong understanding of geotechnical and hydraulic design/analysis within the coastal zone is also scored favorably.</a:t>
            </a:r>
            <a:endParaRPr lang="en-US" altLang="en-US" sz="2800" dirty="0">
              <a:solidFill>
                <a:srgbClr val="000000"/>
              </a:solidFill>
            </a:endParaRPr>
          </a:p>
          <a:p>
            <a:pPr lvl="0" algn="just" defTabSz="457200"/>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r>
              <a:rPr kumimoji="0" lang="en-US" altLang="en-US" sz="2800" b="0" i="0" u="none" strike="noStrike" kern="1200" cap="none" spc="0" normalizeH="0" noProof="0" dirty="0" smtClean="0">
                <a:ln>
                  <a:noFill/>
                </a:ln>
                <a:solidFill>
                  <a:srgbClr val="000000"/>
                </a:solidFill>
                <a:effectLst/>
                <a:uLnTx/>
                <a:uFillTx/>
                <a:latin typeface="Franklin Gothic Book" panose="020B0503020102020204"/>
                <a:ea typeface="+mn-ea"/>
                <a:cs typeface="+mn-cs"/>
              </a:rPr>
              <a:t>  </a:t>
            </a: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04671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8449"/>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68261" y="6584760"/>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Rectangle 1"/>
          <p:cNvSpPr/>
          <p:nvPr/>
        </p:nvSpPr>
        <p:spPr>
          <a:xfrm>
            <a:off x="985057" y="1198449"/>
            <a:ext cx="10618124" cy="4955203"/>
          </a:xfrm>
          <a:prstGeom prst="rect">
            <a:avLst/>
          </a:prstGeom>
        </p:spPr>
        <p:txBody>
          <a:bodyPr wrap="square">
            <a:spAutoFit/>
          </a:bodyPr>
          <a:lstStyle/>
          <a:p>
            <a:pPr lvl="0" algn="just" defTabSz="457200">
              <a:defRPr/>
            </a:pPr>
            <a:r>
              <a:rPr lang="en-US" altLang="en-US" sz="3600" b="1" u="sng" dirty="0">
                <a:solidFill>
                  <a:srgbClr val="000000"/>
                </a:solidFill>
              </a:rPr>
              <a:t>FAQs for upcoming IDIQ solicitation</a:t>
            </a:r>
            <a:r>
              <a:rPr lang="en-US" altLang="en-US" sz="3600" b="1" dirty="0">
                <a:solidFill>
                  <a:srgbClr val="000000"/>
                </a:solidFill>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lvl="0" algn="just" defTabSz="457200"/>
            <a:r>
              <a:rPr lang="en-US" altLang="en-US" sz="2800" dirty="0" smtClean="0">
                <a:solidFill>
                  <a:srgbClr val="000000"/>
                </a:solidFill>
              </a:rPr>
              <a:t>Q: What type work would be expected on an IDIQ task order? </a:t>
            </a:r>
          </a:p>
          <a:p>
            <a:pPr marR="0" lvl="0" algn="just" defTabSz="457200" rtl="0" eaLnBrk="1" fontAlgn="auto" latinLnBrk="0" hangingPunct="1">
              <a:lnSpc>
                <a:spcPct val="100000"/>
              </a:lnSpc>
              <a:spcBef>
                <a:spcPts val="0"/>
              </a:spcBef>
              <a:spcAft>
                <a:spcPts val="0"/>
              </a:spcAft>
              <a:buClrTx/>
              <a:buSzTx/>
              <a:tabLst/>
              <a:defRPr/>
            </a:pPr>
            <a:endParaRPr lang="en-US" altLang="en-US" sz="2800" dirty="0" smtClean="0">
              <a:solidFill>
                <a:srgbClr val="000000"/>
              </a:solidFill>
              <a:latin typeface="Franklin Gothic Book" panose="020B0503020102020204"/>
            </a:endParaRPr>
          </a:p>
          <a:p>
            <a:pPr lvl="0" algn="just" defTabSz="457200"/>
            <a:r>
              <a:rPr lang="en-US" altLang="en-US" sz="2800" noProof="0" dirty="0" smtClean="0">
                <a:solidFill>
                  <a:srgbClr val="000000"/>
                </a:solidFill>
                <a:latin typeface="Franklin Gothic Book" panose="020B0503020102020204"/>
              </a:rPr>
              <a:t>A</a:t>
            </a:r>
            <a:r>
              <a:rPr lang="en-US" altLang="en-US" sz="2800" dirty="0" smtClean="0">
                <a:solidFill>
                  <a:srgbClr val="000000"/>
                </a:solidFill>
              </a:rPr>
              <a:t>:  Most of the engineering/design task orders pertain to restoration work (marsh creation, shoreline protection, ridge restoration, barrier island restoration).  Task orders may be issued for complete design services (preliminary through bidding) or for design support only.  Tasks for construction administration/supervision are also commonly executed.  </a:t>
            </a:r>
            <a:endParaRPr lang="en-US" altLang="en-US" sz="2800" dirty="0">
              <a:solidFill>
                <a:srgbClr val="000000"/>
              </a:solidFill>
            </a:endParaRPr>
          </a:p>
          <a:p>
            <a:pPr lvl="0" algn="just" defTabSz="457200"/>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r>
              <a:rPr kumimoji="0" lang="en-US" altLang="en-US" sz="2800" b="0" i="0" u="none" strike="noStrike" kern="1200" cap="none" spc="0" normalizeH="0" noProof="0" dirty="0" smtClean="0">
                <a:ln>
                  <a:noFill/>
                </a:ln>
                <a:solidFill>
                  <a:srgbClr val="000000"/>
                </a:solidFill>
                <a:effectLst/>
                <a:uLnTx/>
                <a:uFillTx/>
                <a:latin typeface="Franklin Gothic Book" panose="020B0503020102020204"/>
                <a:ea typeface="+mn-ea"/>
                <a:cs typeface="+mn-cs"/>
              </a:rPr>
              <a:t>  </a:t>
            </a: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78563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8449"/>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68261" y="6584760"/>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Rectangle 1"/>
          <p:cNvSpPr/>
          <p:nvPr/>
        </p:nvSpPr>
        <p:spPr>
          <a:xfrm>
            <a:off x="985057" y="1198449"/>
            <a:ext cx="10618124" cy="538609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3600" b="1" i="0" u="sng" strike="noStrike" kern="1200" cap="none" spc="0" normalizeH="0" baseline="0" noProof="0" dirty="0" smtClean="0">
                <a:ln>
                  <a:noFill/>
                </a:ln>
                <a:solidFill>
                  <a:srgbClr val="000000"/>
                </a:solidFill>
                <a:effectLst/>
                <a:uLnTx/>
                <a:uFillTx/>
                <a:latin typeface="Franklin Gothic Book" panose="020B0503020102020204"/>
                <a:ea typeface="+mn-ea"/>
                <a:cs typeface="+mn-cs"/>
              </a:rPr>
              <a:t>FAQ</a:t>
            </a:r>
            <a:r>
              <a:rPr lang="en-US" altLang="en-US" sz="3600" b="1" u="sng" dirty="0" smtClean="0">
                <a:solidFill>
                  <a:srgbClr val="000000"/>
                </a:solidFill>
                <a:latin typeface="Franklin Gothic Book" panose="020B0503020102020204"/>
              </a:rPr>
              <a:t>s for upcoming IDIQ solicitation</a:t>
            </a:r>
            <a:r>
              <a:rPr kumimoji="0" lang="en-US" altLang="en-US" sz="36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lvl="0" algn="just" defTabSz="457200"/>
            <a:r>
              <a:rPr lang="en-US" altLang="en-US" sz="2800" dirty="0" smtClean="0">
                <a:solidFill>
                  <a:srgbClr val="000000"/>
                </a:solidFill>
              </a:rPr>
              <a:t>Q: Can </a:t>
            </a:r>
            <a:r>
              <a:rPr lang="en-US" altLang="en-US" sz="2800" dirty="0">
                <a:solidFill>
                  <a:srgbClr val="000000"/>
                </a:solidFill>
              </a:rPr>
              <a:t>a firm submit </a:t>
            </a:r>
            <a:r>
              <a:rPr lang="en-US" altLang="en-US" sz="2800" dirty="0" smtClean="0">
                <a:solidFill>
                  <a:srgbClr val="000000"/>
                </a:solidFill>
              </a:rPr>
              <a:t>a </a:t>
            </a:r>
            <a:r>
              <a:rPr lang="en-US" altLang="en-US" sz="2800" dirty="0" smtClean="0">
                <a:solidFill>
                  <a:srgbClr val="000000"/>
                </a:solidFill>
              </a:rPr>
              <a:t>Statement of Interest and Qualifications (SIQ) as </a:t>
            </a:r>
            <a:r>
              <a:rPr lang="en-US" altLang="en-US" sz="2800" dirty="0">
                <a:solidFill>
                  <a:srgbClr val="000000"/>
                </a:solidFill>
              </a:rPr>
              <a:t>a Prime and also be a </a:t>
            </a:r>
            <a:r>
              <a:rPr lang="en-US" altLang="en-US" sz="2800" dirty="0" smtClean="0">
                <a:solidFill>
                  <a:srgbClr val="000000"/>
                </a:solidFill>
              </a:rPr>
              <a:t>subcontractor </a:t>
            </a:r>
            <a:r>
              <a:rPr lang="en-US" altLang="en-US" sz="2800" dirty="0">
                <a:solidFill>
                  <a:srgbClr val="000000"/>
                </a:solidFill>
              </a:rPr>
              <a:t>under another Prime submitting</a:t>
            </a:r>
            <a:r>
              <a:rPr lang="en-US" altLang="en-US" sz="2800" dirty="0" smtClean="0">
                <a:solidFill>
                  <a:srgbClr val="000000"/>
                </a:solidFill>
              </a:rPr>
              <a:t>?</a:t>
            </a:r>
          </a:p>
          <a:p>
            <a:pPr marR="0" lvl="0" algn="just" defTabSz="457200" rtl="0" eaLnBrk="1" fontAlgn="auto" latinLnBrk="0" hangingPunct="1">
              <a:lnSpc>
                <a:spcPct val="100000"/>
              </a:lnSpc>
              <a:spcBef>
                <a:spcPts val="0"/>
              </a:spcBef>
              <a:spcAft>
                <a:spcPts val="0"/>
              </a:spcAft>
              <a:buClrTx/>
              <a:buSzTx/>
              <a:tabLst/>
              <a:defRPr/>
            </a:pPr>
            <a:endParaRPr lang="en-US" altLang="en-US" sz="2800" dirty="0">
              <a:solidFill>
                <a:srgbClr val="000000"/>
              </a:solidFill>
              <a:latin typeface="Franklin Gothic Book" panose="020B0503020102020204"/>
            </a:endParaRPr>
          </a:p>
          <a:p>
            <a:pPr lvl="0" algn="just" defTabSz="457200"/>
            <a:r>
              <a:rPr lang="en-US" altLang="en-US" sz="2800" noProof="0" dirty="0" smtClean="0">
                <a:solidFill>
                  <a:srgbClr val="000000"/>
                </a:solidFill>
                <a:latin typeface="Franklin Gothic Book" panose="020B0503020102020204"/>
              </a:rPr>
              <a:t>A</a:t>
            </a:r>
            <a:r>
              <a:rPr lang="en-US" altLang="en-US" sz="2800" dirty="0">
                <a:solidFill>
                  <a:srgbClr val="000000"/>
                </a:solidFill>
              </a:rPr>
              <a:t>:  </a:t>
            </a:r>
            <a:r>
              <a:rPr lang="en-US" altLang="en-US" sz="2800" dirty="0" smtClean="0">
                <a:solidFill>
                  <a:srgbClr val="000000"/>
                </a:solidFill>
              </a:rPr>
              <a:t>No. Firms </a:t>
            </a:r>
            <a:r>
              <a:rPr lang="en-US" altLang="en-US" sz="2800" dirty="0">
                <a:solidFill>
                  <a:srgbClr val="000000"/>
                </a:solidFill>
              </a:rPr>
              <a:t>electing to submit a SIQ as a </a:t>
            </a:r>
            <a:r>
              <a:rPr lang="en-US" altLang="en-US" sz="2800" dirty="0" smtClean="0">
                <a:solidFill>
                  <a:srgbClr val="000000"/>
                </a:solidFill>
              </a:rPr>
              <a:t>Prime </a:t>
            </a:r>
            <a:r>
              <a:rPr lang="en-US" altLang="en-US" sz="2800" dirty="0">
                <a:solidFill>
                  <a:srgbClr val="000000"/>
                </a:solidFill>
              </a:rPr>
              <a:t>contractor cannot be listed as a </a:t>
            </a:r>
            <a:r>
              <a:rPr lang="en-US" altLang="en-US" sz="2800" dirty="0" smtClean="0">
                <a:solidFill>
                  <a:srgbClr val="000000"/>
                </a:solidFill>
              </a:rPr>
              <a:t>Subcontractor </a:t>
            </a:r>
            <a:r>
              <a:rPr lang="en-US" altLang="en-US" sz="2800" dirty="0">
                <a:solidFill>
                  <a:srgbClr val="000000"/>
                </a:solidFill>
              </a:rPr>
              <a:t>on another firm’s SIQ. Firms not submitting as P</a:t>
            </a:r>
            <a:r>
              <a:rPr lang="en-US" altLang="en-US" sz="2800" dirty="0" smtClean="0">
                <a:solidFill>
                  <a:srgbClr val="000000"/>
                </a:solidFill>
              </a:rPr>
              <a:t>rime </a:t>
            </a:r>
            <a:r>
              <a:rPr lang="en-US" altLang="en-US" sz="2800" dirty="0">
                <a:solidFill>
                  <a:srgbClr val="000000"/>
                </a:solidFill>
              </a:rPr>
              <a:t>contractor are allowed to be listed as a </a:t>
            </a:r>
            <a:r>
              <a:rPr lang="en-US" altLang="en-US" sz="2800" dirty="0" smtClean="0">
                <a:solidFill>
                  <a:srgbClr val="000000"/>
                </a:solidFill>
              </a:rPr>
              <a:t>Subcontractor </a:t>
            </a:r>
            <a:r>
              <a:rPr lang="en-US" altLang="en-US" sz="2800" dirty="0">
                <a:solidFill>
                  <a:srgbClr val="000000"/>
                </a:solidFill>
              </a:rPr>
              <a:t>on as many SIQs as they deem appropriate. Firms will need to determine whether they will compete as a </a:t>
            </a:r>
            <a:r>
              <a:rPr lang="en-US" altLang="en-US" sz="2800" dirty="0" smtClean="0">
                <a:solidFill>
                  <a:srgbClr val="000000"/>
                </a:solidFill>
              </a:rPr>
              <a:t>Prime </a:t>
            </a:r>
            <a:r>
              <a:rPr lang="en-US" altLang="en-US" sz="2800" dirty="0">
                <a:solidFill>
                  <a:srgbClr val="000000"/>
                </a:solidFill>
              </a:rPr>
              <a:t>or a </a:t>
            </a:r>
            <a:r>
              <a:rPr lang="en-US" altLang="en-US" sz="2800" dirty="0" smtClean="0">
                <a:solidFill>
                  <a:srgbClr val="000000"/>
                </a:solidFill>
              </a:rPr>
              <a:t>Subcontractor </a:t>
            </a:r>
            <a:r>
              <a:rPr lang="en-US" altLang="en-US" sz="2800" dirty="0">
                <a:solidFill>
                  <a:srgbClr val="000000"/>
                </a:solidFill>
              </a:rPr>
              <a:t>under the listed RSIQ. </a:t>
            </a: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563017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8449"/>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68261" y="6584760"/>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Rectangle 1"/>
          <p:cNvSpPr/>
          <p:nvPr/>
        </p:nvSpPr>
        <p:spPr>
          <a:xfrm>
            <a:off x="985057" y="1198449"/>
            <a:ext cx="10618124" cy="4524315"/>
          </a:xfrm>
          <a:prstGeom prst="rect">
            <a:avLst/>
          </a:prstGeom>
        </p:spPr>
        <p:txBody>
          <a:bodyPr wrap="square">
            <a:spAutoFit/>
          </a:bodyPr>
          <a:lstStyle/>
          <a:p>
            <a:pPr lvl="0" algn="just" defTabSz="457200">
              <a:defRPr/>
            </a:pPr>
            <a:r>
              <a:rPr lang="en-US" altLang="en-US" sz="3600" b="1" u="sng" dirty="0">
                <a:solidFill>
                  <a:srgbClr val="000000"/>
                </a:solidFill>
              </a:rPr>
              <a:t>FAQs for upcoming IDIQ solicitation</a:t>
            </a:r>
            <a:r>
              <a:rPr lang="en-US" altLang="en-US" sz="3600" b="1" dirty="0">
                <a:solidFill>
                  <a:srgbClr val="000000"/>
                </a:solidFill>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lvl="0" algn="just" defTabSz="457200"/>
            <a:r>
              <a:rPr lang="en-US" altLang="en-US" sz="2800" dirty="0" smtClean="0">
                <a:solidFill>
                  <a:srgbClr val="000000"/>
                </a:solidFill>
              </a:rPr>
              <a:t>Q: Can a firm submit a SIQ as a Prime for multiple categories (for example, can a firm submit as a Prime for both the Coastal and General Engineering categories)?</a:t>
            </a:r>
          </a:p>
          <a:p>
            <a:pPr marR="0" lvl="0" algn="just" defTabSz="457200" rtl="0" eaLnBrk="1" fontAlgn="auto" latinLnBrk="0" hangingPunct="1">
              <a:lnSpc>
                <a:spcPct val="100000"/>
              </a:lnSpc>
              <a:spcBef>
                <a:spcPts val="0"/>
              </a:spcBef>
              <a:spcAft>
                <a:spcPts val="0"/>
              </a:spcAft>
              <a:buClrTx/>
              <a:buSzTx/>
              <a:tabLst/>
              <a:defRPr/>
            </a:pPr>
            <a:endParaRPr lang="en-US" altLang="en-US" sz="2800" dirty="0">
              <a:solidFill>
                <a:srgbClr val="000000"/>
              </a:solidFill>
              <a:latin typeface="Franklin Gothic Book" panose="020B0503020102020204"/>
            </a:endParaRPr>
          </a:p>
          <a:p>
            <a:pPr lvl="0" algn="just" defTabSz="457200"/>
            <a:r>
              <a:rPr lang="en-US" altLang="en-US" sz="2800" noProof="0" dirty="0" smtClean="0">
                <a:solidFill>
                  <a:srgbClr val="000000"/>
                </a:solidFill>
                <a:latin typeface="Franklin Gothic Book" panose="020B0503020102020204"/>
              </a:rPr>
              <a:t>A</a:t>
            </a:r>
            <a:r>
              <a:rPr lang="en-US" altLang="en-US" sz="2800" dirty="0">
                <a:solidFill>
                  <a:srgbClr val="000000"/>
                </a:solidFill>
              </a:rPr>
              <a:t>: Yes. A firm can elect to submit as a Prime on any or all of the five  separate solicitations (General, Coastal, Limited, Surveying, Geotechnical).  However, a firm can not submit as a Prime and also as a subcontractor in the same solicitation.</a:t>
            </a:r>
          </a:p>
        </p:txBody>
      </p:sp>
    </p:spTree>
    <p:extLst>
      <p:ext uri="{BB962C8B-B14F-4D97-AF65-F5344CB8AC3E}">
        <p14:creationId xmlns:p14="http://schemas.microsoft.com/office/powerpoint/2010/main" val="30960222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8449"/>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68261" y="6584760"/>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Rectangle 1"/>
          <p:cNvSpPr/>
          <p:nvPr/>
        </p:nvSpPr>
        <p:spPr>
          <a:xfrm>
            <a:off x="985057" y="1198449"/>
            <a:ext cx="10618124" cy="4955203"/>
          </a:xfrm>
          <a:prstGeom prst="rect">
            <a:avLst/>
          </a:prstGeom>
        </p:spPr>
        <p:txBody>
          <a:bodyPr wrap="square">
            <a:spAutoFit/>
          </a:bodyPr>
          <a:lstStyle/>
          <a:p>
            <a:pPr lvl="0" algn="just" defTabSz="457200">
              <a:defRPr/>
            </a:pPr>
            <a:r>
              <a:rPr lang="en-US" altLang="en-US" sz="3600" b="1" u="sng" dirty="0">
                <a:solidFill>
                  <a:srgbClr val="000000"/>
                </a:solidFill>
              </a:rPr>
              <a:t>FAQs for upcoming IDIQ solicitation</a:t>
            </a:r>
            <a:r>
              <a:rPr lang="en-US" altLang="en-US" sz="3600" b="1" dirty="0">
                <a:solidFill>
                  <a:srgbClr val="000000"/>
                </a:solidFill>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lvl="0" algn="just" defTabSz="457200"/>
            <a:r>
              <a:rPr lang="en-US" altLang="en-US" sz="2800" dirty="0" smtClean="0">
                <a:solidFill>
                  <a:srgbClr val="000000"/>
                </a:solidFill>
              </a:rPr>
              <a:t>Q: How many Professional Services contracts will CPRA award for each category?</a:t>
            </a:r>
          </a:p>
          <a:p>
            <a:pPr marR="0" lvl="0" algn="just" defTabSz="457200" rtl="0" eaLnBrk="1" fontAlgn="auto" latinLnBrk="0" hangingPunct="1">
              <a:lnSpc>
                <a:spcPct val="100000"/>
              </a:lnSpc>
              <a:spcBef>
                <a:spcPts val="0"/>
              </a:spcBef>
              <a:spcAft>
                <a:spcPts val="0"/>
              </a:spcAft>
              <a:buClrTx/>
              <a:buSzTx/>
              <a:tabLst/>
              <a:defRPr/>
            </a:pPr>
            <a:endParaRPr lang="en-US" altLang="en-US" sz="2800" dirty="0" smtClean="0">
              <a:solidFill>
                <a:srgbClr val="000000"/>
              </a:solidFill>
              <a:latin typeface="Franklin Gothic Book" panose="020B0503020102020204"/>
            </a:endParaRPr>
          </a:p>
          <a:p>
            <a:pPr lvl="0" algn="just" defTabSz="457200"/>
            <a:r>
              <a:rPr lang="en-US" altLang="en-US" sz="2800" noProof="0" dirty="0" smtClean="0">
                <a:solidFill>
                  <a:srgbClr val="000000"/>
                </a:solidFill>
                <a:latin typeface="Franklin Gothic Book" panose="020B0503020102020204"/>
              </a:rPr>
              <a:t>A</a:t>
            </a:r>
            <a:r>
              <a:rPr lang="en-US" altLang="en-US" sz="2800" dirty="0" smtClean="0">
                <a:solidFill>
                  <a:srgbClr val="000000"/>
                </a:solidFill>
              </a:rPr>
              <a:t>:  It is anticipated that the number of Surveying and Geotechnical will generally remain the same.  </a:t>
            </a:r>
            <a:r>
              <a:rPr lang="en-US" altLang="en-US" sz="2800" dirty="0">
                <a:solidFill>
                  <a:srgbClr val="000000"/>
                </a:solidFill>
              </a:rPr>
              <a:t>A reduction in the number of Engineering category   (Coastal, General, </a:t>
            </a:r>
            <a:r>
              <a:rPr lang="en-US" altLang="en-US" sz="2800" dirty="0" smtClean="0">
                <a:solidFill>
                  <a:srgbClr val="000000"/>
                </a:solidFill>
              </a:rPr>
              <a:t>Limited) contracts </a:t>
            </a:r>
            <a:r>
              <a:rPr lang="en-US" altLang="en-US" sz="2800" dirty="0">
                <a:solidFill>
                  <a:srgbClr val="000000"/>
                </a:solidFill>
              </a:rPr>
              <a:t>is likely.  </a:t>
            </a:r>
            <a:r>
              <a:rPr lang="en-US" altLang="en-US" sz="2800" dirty="0" smtClean="0">
                <a:solidFill>
                  <a:srgbClr val="000000"/>
                </a:solidFill>
              </a:rPr>
              <a:t>CPRA is currently evaluating upcoming Engineering and Design expenditures to determine the optimum number of Engineering category contracts.  </a:t>
            </a: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274415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IDIQ Contracts</a:t>
            </a:r>
            <a:endParaRPr lang="en-US" dirty="0"/>
          </a:p>
        </p:txBody>
      </p:sp>
      <p:sp>
        <p:nvSpPr>
          <p:cNvPr id="4" name="Content Placeholder 2"/>
          <p:cNvSpPr txBox="1">
            <a:spLocks/>
          </p:cNvSpPr>
          <p:nvPr/>
        </p:nvSpPr>
        <p:spPr>
          <a:xfrm>
            <a:off x="396238" y="1198823"/>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Rectangle 1"/>
          <p:cNvSpPr/>
          <p:nvPr/>
        </p:nvSpPr>
        <p:spPr>
          <a:xfrm>
            <a:off x="985057" y="1575231"/>
            <a:ext cx="10618124" cy="366254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en-US" sz="3600" b="1" u="sng" noProof="0" dirty="0" smtClean="0">
                <a:solidFill>
                  <a:srgbClr val="000000"/>
                </a:solidFill>
                <a:latin typeface="Franklin Gothic Book" panose="020B0503020102020204"/>
              </a:rPr>
              <a:t>Future Anticipated E&amp;D Expenditures</a:t>
            </a:r>
            <a:r>
              <a:rPr kumimoji="0" lang="en-US" altLang="en-US" sz="36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 </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rPr>
              <a:t>FY 2022</a:t>
            </a:r>
            <a:r>
              <a:rPr lang="en-US" altLang="en-US" sz="2800" dirty="0">
                <a:solidFill>
                  <a:srgbClr val="000000"/>
                </a:solidFill>
                <a:latin typeface="Franklin Gothic Book" panose="020B0503020102020204"/>
              </a:rPr>
              <a:t> </a:t>
            </a:r>
            <a:r>
              <a:rPr lang="en-US" altLang="en-US" sz="2800" dirty="0" smtClean="0">
                <a:solidFill>
                  <a:srgbClr val="000000"/>
                </a:solidFill>
                <a:latin typeface="Franklin Gothic Book" panose="020B0503020102020204"/>
              </a:rPr>
              <a:t>- </a:t>
            </a:r>
            <a:r>
              <a:rPr kumimoji="0" lang="en-US" altLang="en-US" sz="2800" b="0" i="0" u="none" strike="noStrike" kern="1200" cap="none" spc="0" normalizeH="0" noProof="0" dirty="0" smtClean="0">
                <a:ln>
                  <a:noFill/>
                </a:ln>
                <a:solidFill>
                  <a:srgbClr val="000000"/>
                </a:solidFill>
                <a:effectLst/>
                <a:uLnTx/>
                <a:uFillTx/>
                <a:latin typeface="Franklin Gothic Book" panose="020B0503020102020204"/>
                <a:ea typeface="+mn-ea"/>
                <a:cs typeface="+mn-cs"/>
              </a:rPr>
              <a:t> $112,800,659</a:t>
            </a:r>
          </a:p>
          <a:p>
            <a:pPr marR="0" lvl="0" algn="just" defTabSz="457200" rtl="0" eaLnBrk="1" fontAlgn="auto" latinLnBrk="0" hangingPunct="1">
              <a:lnSpc>
                <a:spcPct val="100000"/>
              </a:lnSpc>
              <a:spcBef>
                <a:spcPts val="0"/>
              </a:spcBef>
              <a:spcAft>
                <a:spcPts val="0"/>
              </a:spcAft>
              <a:buClrTx/>
              <a:buSzTx/>
              <a:tabLst/>
              <a:defRPr/>
            </a:pPr>
            <a:endParaRPr kumimoji="0" lang="en-US" altLang="en-US" sz="2800" b="0" i="0" u="none" strike="noStrike" kern="1200" cap="none" spc="0" normalizeH="0" noProof="0" dirty="0" smtClean="0">
              <a:ln>
                <a:noFill/>
              </a:ln>
              <a:solidFill>
                <a:srgbClr val="000000"/>
              </a:solidFill>
              <a:effectLst/>
              <a:uLnTx/>
              <a:uFillTx/>
              <a:latin typeface="Franklin Gothic Book" panose="020B0503020102020204"/>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baseline="0" dirty="0" smtClean="0">
                <a:solidFill>
                  <a:srgbClr val="000000"/>
                </a:solidFill>
                <a:latin typeface="Franklin Gothic Book" panose="020B0503020102020204"/>
              </a:rPr>
              <a:t>FY 2023 -  $58,861,417</a:t>
            </a:r>
          </a:p>
          <a:p>
            <a:pPr marR="0" lvl="0" algn="just" defTabSz="457200" rtl="0" eaLnBrk="1" fontAlgn="auto" latinLnBrk="0" hangingPunct="1">
              <a:lnSpc>
                <a:spcPct val="100000"/>
              </a:lnSpc>
              <a:spcBef>
                <a:spcPts val="0"/>
              </a:spcBef>
              <a:spcAft>
                <a:spcPts val="0"/>
              </a:spcAft>
              <a:buClrTx/>
              <a:buSzTx/>
              <a:tabLst/>
              <a:defRPr/>
            </a:pPr>
            <a:endParaRPr lang="en-US" altLang="en-US" sz="2800" baseline="0" dirty="0" smtClean="0">
              <a:solidFill>
                <a:srgbClr val="000000"/>
              </a:solidFill>
              <a:latin typeface="Franklin Gothic Book" panose="020B0503020102020204"/>
            </a:endParaRP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noProof="0" dirty="0" smtClean="0">
                <a:ln>
                  <a:noFill/>
                </a:ln>
                <a:solidFill>
                  <a:srgbClr val="000000"/>
                </a:solidFill>
                <a:effectLst/>
                <a:uLnTx/>
                <a:uFillTx/>
                <a:latin typeface="Franklin Gothic Book" panose="020B0503020102020204"/>
                <a:ea typeface="+mn-ea"/>
                <a:cs typeface="+mn-cs"/>
              </a:rPr>
              <a:t>FY 2024 -  $37,676,878</a:t>
            </a: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smtClean="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49508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Consulting Services</a:t>
            </a:r>
            <a:endParaRPr lang="en-US" dirty="0"/>
          </a:p>
        </p:txBody>
      </p:sp>
      <p:sp>
        <p:nvSpPr>
          <p:cNvPr id="4" name="Content Placeholder 2"/>
          <p:cNvSpPr txBox="1">
            <a:spLocks/>
          </p:cNvSpPr>
          <p:nvPr/>
        </p:nvSpPr>
        <p:spPr>
          <a:xfrm>
            <a:off x="396238" y="1190510"/>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r>
              <a:rPr kumimoji="0" lang="en-US" sz="3600" b="1" i="0" u="sng" strike="noStrike" kern="1200" cap="none" spc="0" normalizeH="0" baseline="0" noProof="0" dirty="0" smtClean="0">
                <a:ln>
                  <a:noFill/>
                </a:ln>
                <a:solidFill>
                  <a:srgbClr val="000000">
                    <a:lumMod val="50000"/>
                  </a:srgbClr>
                </a:solidFill>
                <a:effectLst/>
                <a:uLnTx/>
                <a:uFillTx/>
                <a:latin typeface="Franklin Gothic Book" panose="020B0503020102020204"/>
              </a:rPr>
              <a:t>Environmental,</a:t>
            </a:r>
            <a:r>
              <a:rPr kumimoji="0" lang="en-US" sz="3600" b="1" i="0" u="sng" strike="noStrike" kern="1200" cap="none" spc="0" normalizeH="0" noProof="0" dirty="0" smtClean="0">
                <a:ln>
                  <a:noFill/>
                </a:ln>
                <a:solidFill>
                  <a:srgbClr val="000000">
                    <a:lumMod val="50000"/>
                  </a:srgbClr>
                </a:solidFill>
                <a:effectLst/>
                <a:uLnTx/>
                <a:uFillTx/>
                <a:latin typeface="Franklin Gothic Book" panose="020B0503020102020204"/>
              </a:rPr>
              <a:t> </a:t>
            </a:r>
            <a:r>
              <a:rPr kumimoji="0" lang="en-US" sz="3600" b="1" i="0" u="sng" strike="noStrike" kern="1200" cap="none" spc="0" normalizeH="0" baseline="0" noProof="0" dirty="0" smtClean="0">
                <a:ln>
                  <a:noFill/>
                </a:ln>
                <a:solidFill>
                  <a:srgbClr val="000000">
                    <a:lumMod val="50000"/>
                  </a:srgbClr>
                </a:solidFill>
                <a:effectLst/>
                <a:uLnTx/>
                <a:uFillTx/>
                <a:latin typeface="Franklin Gothic Book" panose="020B0503020102020204"/>
              </a:rPr>
              <a:t>Science, Planning</a:t>
            </a:r>
            <a:endParaRPr kumimoji="0" lang="en-US" sz="4000" b="1" i="0" u="sng"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Project Specific or Indefinite Delivery/Indefinite Quantity (IDIQ)</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Acquired through Request for Proposals (RFP); includes</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 </a:t>
            </a:r>
            <a:r>
              <a:rPr kumimoji="0" lang="en-US" sz="3200" b="0" i="0" u="none" strike="noStrike" kern="1200" cap="none" spc="0" normalizeH="0" noProof="0" dirty="0" smtClean="0">
                <a:ln>
                  <a:noFill/>
                </a:ln>
                <a:solidFill>
                  <a:schemeClr val="tx1"/>
                </a:solidFill>
                <a:effectLst/>
                <a:uLnTx/>
                <a:uFillTx/>
                <a:latin typeface="Franklin Gothic Book" panose="020B0503020102020204"/>
              </a:rPr>
              <a:t>cost as a factor in the scoring of a</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 proposal</a:t>
            </a: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a:ln>
                  <a:noFill/>
                </a:ln>
                <a:solidFill>
                  <a:srgbClr val="000000">
                    <a:lumMod val="50000"/>
                  </a:srgbClr>
                </a:solidFill>
                <a:effectLst/>
                <a:uLnTx/>
                <a:uFillTx/>
                <a:latin typeface="Franklin Gothic Book" panose="020B0503020102020204"/>
              </a:rPr>
              <a:t>3-year </a:t>
            </a: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term, 3</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 year solicitation schedule</a:t>
            </a: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a:t>
            </a:r>
            <a:r>
              <a:rPr kumimoji="0" lang="en-US" sz="3200" b="0" i="0" u="none" strike="noStrike" kern="1200" cap="none" spc="0" normalizeH="0" baseline="0" noProof="0" dirty="0" smtClean="0">
                <a:ln>
                  <a:noFill/>
                </a:ln>
                <a:solidFill>
                  <a:schemeClr val="tx1"/>
                </a:solidFill>
                <a:effectLst/>
                <a:uLnTx/>
                <a:uFillTx/>
                <a:latin typeface="Franklin Gothic Book" panose="020B0503020102020204"/>
              </a:rPr>
              <a:t>(some have staggered start and end</a:t>
            </a:r>
            <a:r>
              <a:rPr kumimoji="0" lang="en-US" sz="3200" b="0" i="0" u="none" strike="noStrike" kern="1200" cap="none" spc="0" normalizeH="0" noProof="0" dirty="0" smtClean="0">
                <a:ln>
                  <a:noFill/>
                </a:ln>
                <a:solidFill>
                  <a:schemeClr val="tx1"/>
                </a:solidFill>
                <a:effectLst/>
                <a:uLnTx/>
                <a:uFillTx/>
                <a:latin typeface="Franklin Gothic Book" panose="020B0503020102020204"/>
              </a:rPr>
              <a:t> dates)</a:t>
            </a:r>
            <a:endParaRPr kumimoji="0" lang="en-US" sz="3200" b="0" i="0" u="none" strike="noStrike" kern="1200" cap="none" spc="0" normalizeH="0" baseline="0" noProof="0" dirty="0">
              <a:ln>
                <a:noFill/>
              </a:ln>
              <a:solidFill>
                <a:schemeClr val="tx1"/>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28334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5E28DA-0566-A840-A9DE-6C7D55E5A102}"/>
              </a:ext>
            </a:extLst>
          </p:cNvPr>
          <p:cNvSpPr>
            <a:spLocks noGrp="1"/>
          </p:cNvSpPr>
          <p:nvPr>
            <p:ph type="body" sz="quarter" idx="20"/>
          </p:nvPr>
        </p:nvSpPr>
        <p:spPr>
          <a:xfrm>
            <a:off x="475129" y="457202"/>
            <a:ext cx="11716871" cy="5486397"/>
          </a:xfrm>
        </p:spPr>
        <p:txBody>
          <a:bodyPr/>
          <a:lstStyle/>
          <a:p>
            <a:endParaRPr lang="en-US" dirty="0" smtClean="0"/>
          </a:p>
          <a:p>
            <a:endParaRPr lang="en-US" dirty="0"/>
          </a:p>
        </p:txBody>
      </p:sp>
      <p:sp>
        <p:nvSpPr>
          <p:cNvPr id="2" name="Rectangle 1"/>
          <p:cNvSpPr/>
          <p:nvPr/>
        </p:nvSpPr>
        <p:spPr>
          <a:xfrm>
            <a:off x="321547" y="457202"/>
            <a:ext cx="5134708" cy="26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5" name="Content Placeholder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1147" y="2176272"/>
            <a:ext cx="2967289" cy="3817811"/>
          </a:xfrm>
          <a:prstGeom prst="rect">
            <a:avLst/>
          </a:prstGeom>
          <a:noFill/>
          <a:ln>
            <a:solidFill>
              <a:srgbClr val="434344"/>
            </a:solidFill>
          </a:ln>
        </p:spPr>
      </p:pic>
      <p:sp>
        <p:nvSpPr>
          <p:cNvPr id="7" name="Text Placeholder 3">
            <a:extLst>
              <a:ext uri="{FF2B5EF4-FFF2-40B4-BE49-F238E27FC236}">
                <a16:creationId xmlns:a16="http://schemas.microsoft.com/office/drawing/2014/main" id="{EE5E28DA-0566-A840-A9DE-6C7D55E5A102}"/>
              </a:ext>
            </a:extLst>
          </p:cNvPr>
          <p:cNvSpPr txBox="1">
            <a:spLocks/>
          </p:cNvSpPr>
          <p:nvPr/>
        </p:nvSpPr>
        <p:spPr>
          <a:xfrm>
            <a:off x="905256" y="-347471"/>
            <a:ext cx="10104120" cy="3200400"/>
          </a:xfrm>
          <a:prstGeom prst="rect">
            <a:avLst/>
          </a:prstGeom>
          <a:noFill/>
        </p:spPr>
        <p:txBody>
          <a:bodyPr vert="horz" lIns="0" tIns="0" rIns="0" bIns="0" rtlCol="0" anchor="t" anchorCtr="0">
            <a:normAutofit fontScale="25000" lnSpcReduction="20000"/>
          </a:bodyPr>
          <a:lstStyle>
            <a:lvl1pPr marL="0" indent="0" algn="r" defTabSz="914400" rtl="0" eaLnBrk="1" latinLnBrk="0" hangingPunct="1">
              <a:lnSpc>
                <a:spcPts val="9600"/>
              </a:lnSpc>
              <a:spcBef>
                <a:spcPts val="0"/>
              </a:spcBef>
              <a:spcAft>
                <a:spcPts val="0"/>
              </a:spcAft>
              <a:buFont typeface="Arial" panose="020B0604020202020204" pitchFamily="34" charset="0"/>
              <a:buNone/>
              <a:defRPr sz="9600" b="0" i="0" kern="1200" cap="none" spc="0" baseline="0">
                <a:solidFill>
                  <a:schemeClr val="accent1"/>
                </a:solidFill>
                <a:latin typeface="Franklin Gothic Medium Cond" panose="020B06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endParaRPr lang="en-US" dirty="0" smtClean="0"/>
          </a:p>
          <a:p>
            <a:r>
              <a:rPr lang="en-US" sz="32000" dirty="0" smtClean="0"/>
              <a:t>Master Plan/Annual Plan</a:t>
            </a:r>
          </a:p>
          <a:p>
            <a:endParaRPr lang="en-US" sz="7200" dirty="0" smtClean="0"/>
          </a:p>
          <a:p>
            <a:endParaRPr lang="en-US" sz="3900" dirty="0" smtClean="0"/>
          </a:p>
          <a:p>
            <a:r>
              <a:rPr lang="en-US" sz="3900" dirty="0" smtClean="0"/>
              <a:t> </a:t>
            </a:r>
            <a:endParaRPr lang="en-US" sz="3900" dirty="0"/>
          </a:p>
        </p:txBody>
      </p:sp>
      <p:pic>
        <p:nvPicPr>
          <p:cNvPr id="8" name="Picture 7"/>
          <p:cNvPicPr>
            <a:picLocks noChangeAspect="1"/>
          </p:cNvPicPr>
          <p:nvPr/>
        </p:nvPicPr>
        <p:blipFill rotWithShape="1">
          <a:blip r:embed="rId4"/>
          <a:srcRect l="33486" t="20206" r="34613" b="13703"/>
          <a:stretch/>
        </p:blipFill>
        <p:spPr>
          <a:xfrm>
            <a:off x="6410117" y="2173254"/>
            <a:ext cx="2961881" cy="3820829"/>
          </a:xfrm>
          <a:prstGeom prst="rect">
            <a:avLst/>
          </a:prstGeom>
        </p:spPr>
      </p:pic>
    </p:spTree>
    <p:extLst>
      <p:ext uri="{BB962C8B-B14F-4D97-AF65-F5344CB8AC3E}">
        <p14:creationId xmlns:p14="http://schemas.microsoft.com/office/powerpoint/2010/main" val="4036584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Consulting Services IDIQ Contracts</a:t>
            </a:r>
            <a:endParaRPr lang="en-US" dirty="0"/>
          </a:p>
        </p:txBody>
      </p:sp>
      <p:sp>
        <p:nvSpPr>
          <p:cNvPr id="4" name="Content Placeholder 2"/>
          <p:cNvSpPr txBox="1">
            <a:spLocks/>
          </p:cNvSpPr>
          <p:nvPr/>
        </p:nvSpPr>
        <p:spPr>
          <a:xfrm>
            <a:off x="396238" y="1190510"/>
            <a:ext cx="11795762" cy="5271250"/>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Clr>
                <a:srgbClr val="000000">
                  <a:lumMod val="75000"/>
                </a:srgbClr>
              </a:buClr>
              <a:buNone/>
              <a:defRPr/>
            </a:pPr>
            <a:r>
              <a:rPr lang="en-US" sz="3600" b="1" u="sng" dirty="0">
                <a:solidFill>
                  <a:srgbClr val="000000">
                    <a:lumMod val="50000"/>
                  </a:srgbClr>
                </a:solidFill>
              </a:rPr>
              <a:t>Environmental, Science, Planning</a:t>
            </a:r>
            <a:endParaRPr lang="en-US" sz="4000" b="1" u="sng" dirty="0">
              <a:solidFill>
                <a:srgbClr val="000000">
                  <a:lumMod val="50000"/>
                </a:srgbClr>
              </a:solidFill>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10 current IDIQ contracts</a:t>
            </a: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Total contract value - $30M</a:t>
            </a: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Amount Tasked - $14M (through </a:t>
            </a:r>
            <a:r>
              <a:rPr lang="en-US" sz="2800" dirty="0" smtClean="0">
                <a:solidFill>
                  <a:srgbClr val="000000">
                    <a:lumMod val="50000"/>
                  </a:srgbClr>
                </a:solidFill>
                <a:latin typeface="Franklin Gothic Book" panose="020B0503020102020204"/>
              </a:rPr>
              <a:t>Nov 15</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a:t>
            </a: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Existing contracts </a:t>
            </a:r>
            <a:r>
              <a:rPr kumimoji="0" lang="en-US" sz="2800" b="0" i="0" u="none" strike="noStrike" kern="1200" cap="none" spc="0" normalizeH="0" baseline="0" noProof="0" dirty="0" smtClean="0">
                <a:ln>
                  <a:noFill/>
                </a:ln>
                <a:solidFill>
                  <a:schemeClr val="tx1"/>
                </a:solidFill>
                <a:effectLst/>
                <a:uLnTx/>
                <a:uFillTx/>
                <a:latin typeface="Franklin Gothic Book" panose="020B0503020102020204"/>
              </a:rPr>
              <a:t>begin to </a:t>
            </a: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expire in </a:t>
            </a:r>
            <a:r>
              <a:rPr kumimoji="0" lang="en-US" sz="2800" b="0" i="0" u="none" strike="noStrike" kern="1200" cap="none" spc="0" normalizeH="0" baseline="0" noProof="0" dirty="0" smtClean="0">
                <a:ln>
                  <a:noFill/>
                </a:ln>
                <a:solidFill>
                  <a:schemeClr val="tx1"/>
                </a:solidFill>
                <a:effectLst/>
                <a:uLnTx/>
                <a:uFillTx/>
                <a:latin typeface="Franklin Gothic Book" panose="020B0503020102020204"/>
              </a:rPr>
              <a:t>the</a:t>
            </a:r>
            <a:r>
              <a:rPr kumimoji="0" lang="en-US" sz="2800" b="0" i="0" u="none" strike="noStrike" kern="1200" cap="none" spc="0" normalizeH="0" noProof="0" dirty="0" smtClean="0">
                <a:ln>
                  <a:noFill/>
                </a:ln>
                <a:solidFill>
                  <a:schemeClr val="tx1"/>
                </a:solidFill>
                <a:effectLst/>
                <a:uLnTx/>
                <a:uFillTx/>
                <a:latin typeface="Franklin Gothic Book" panose="020B0503020102020204"/>
              </a:rPr>
              <a:t> Spring of </a:t>
            </a:r>
            <a:r>
              <a:rPr kumimoji="0" lang="en-US" sz="2800" b="0" i="0" u="none" strike="noStrike" kern="1200" cap="none" spc="0" normalizeH="0" noProof="0" dirty="0" smtClean="0">
                <a:ln>
                  <a:noFill/>
                </a:ln>
                <a:solidFill>
                  <a:srgbClr val="000000">
                    <a:lumMod val="50000"/>
                  </a:srgbClr>
                </a:solidFill>
                <a:effectLst/>
                <a:uLnTx/>
                <a:uFillTx/>
                <a:latin typeface="Franklin Gothic Book" panose="020B0503020102020204"/>
              </a:rPr>
              <a:t>2022</a:t>
            </a:r>
            <a:endParaRPr lang="en-US" sz="2800" strike="sngStrike" dirty="0">
              <a:solidFill>
                <a:srgbClr val="000000">
                  <a:lumMod val="50000"/>
                </a:srgbClr>
              </a:solidFill>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2800" b="0" i="0" u="none" strike="noStrike" kern="1200" cap="none" spc="0" normalizeH="0" baseline="0" noProof="0" dirty="0" smtClean="0">
              <a:ln>
                <a:noFill/>
              </a:ln>
              <a:solidFill>
                <a:srgbClr val="000000">
                  <a:lumMod val="75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0" i="0" u="none" strike="noStrike" kern="1200" cap="none" spc="0" normalizeH="0" baseline="0" noProof="0" dirty="0" smtClean="0">
                <a:ln>
                  <a:noFill/>
                </a:ln>
                <a:solidFill>
                  <a:srgbClr val="000000">
                    <a:lumMod val="75000"/>
                  </a:srgbClr>
                </a:solidFill>
                <a:effectLst/>
                <a:uLnTx/>
                <a:uFillTx/>
                <a:latin typeface="Franklin Gothic Book" panose="020B0503020102020204"/>
              </a:rPr>
              <a:t>RFP advertisement</a:t>
            </a:r>
            <a:r>
              <a:rPr kumimoji="0" lang="en-US" sz="2800" b="0" i="0" u="none" strike="noStrike" kern="1200" cap="none" spc="0" normalizeH="0" noProof="0" dirty="0" smtClean="0">
                <a:ln>
                  <a:noFill/>
                </a:ln>
                <a:solidFill>
                  <a:srgbClr val="000000">
                    <a:lumMod val="75000"/>
                  </a:srgbClr>
                </a:solidFill>
                <a:effectLst/>
                <a:uLnTx/>
                <a:uFillTx/>
                <a:latin typeface="Franklin Gothic Book" panose="020B0503020102020204"/>
              </a:rPr>
              <a:t> closed on 10/7/21 </a:t>
            </a:r>
            <a:r>
              <a:rPr kumimoji="0" lang="en-US" sz="2800" b="0" i="0" u="none" strike="noStrike" kern="1200" cap="none" spc="0" normalizeH="0" baseline="0" noProof="0" dirty="0" smtClean="0">
                <a:ln>
                  <a:noFill/>
                </a:ln>
                <a:solidFill>
                  <a:srgbClr val="000000">
                    <a:lumMod val="75000"/>
                  </a:srgbClr>
                </a:solidFill>
                <a:effectLst/>
                <a:uLnTx/>
                <a:uFillTx/>
                <a:latin typeface="Franklin Gothic Book" panose="020B0503020102020204"/>
              </a:rPr>
              <a:t>(RFPs</a:t>
            </a:r>
            <a:r>
              <a:rPr kumimoji="0" lang="en-US" sz="2800" b="0" i="0" u="none" strike="noStrike" kern="1200" cap="none" spc="0" normalizeH="0" noProof="0" dirty="0" smtClean="0">
                <a:ln>
                  <a:noFill/>
                </a:ln>
                <a:solidFill>
                  <a:srgbClr val="000000">
                    <a:lumMod val="75000"/>
                  </a:srgbClr>
                </a:solidFill>
                <a:effectLst/>
                <a:uLnTx/>
                <a:uFillTx/>
                <a:latin typeface="Franklin Gothic Book" panose="020B0503020102020204"/>
              </a:rPr>
              <a:t> </a:t>
            </a:r>
            <a:r>
              <a:rPr kumimoji="0" lang="en-US" sz="2800" b="0" i="0" u="none" strike="noStrike" kern="1200" cap="none" spc="0" normalizeH="0" baseline="0" noProof="0" dirty="0" smtClean="0">
                <a:ln>
                  <a:noFill/>
                </a:ln>
                <a:solidFill>
                  <a:srgbClr val="000000">
                    <a:lumMod val="75000"/>
                  </a:srgbClr>
                </a:solidFill>
                <a:effectLst/>
                <a:uLnTx/>
                <a:uFillTx/>
                <a:latin typeface="Franklin Gothic Book" panose="020B0503020102020204"/>
              </a:rPr>
              <a:t>currently </a:t>
            </a:r>
            <a:r>
              <a:rPr lang="en-US" sz="2800" dirty="0" smtClean="0">
                <a:solidFill>
                  <a:srgbClr val="000000">
                    <a:lumMod val="75000"/>
                  </a:srgbClr>
                </a:solidFill>
                <a:latin typeface="Franklin Gothic Book" panose="020B0503020102020204"/>
              </a:rPr>
              <a:t>being evaluated)</a:t>
            </a:r>
            <a:endParaRPr kumimoji="0" lang="en-US" sz="2800" b="0" i="0" u="none" strike="noStrike" kern="1200" cap="none" spc="0" normalizeH="0" baseline="0" noProof="0" dirty="0">
              <a:ln>
                <a:noFill/>
              </a:ln>
              <a:solidFill>
                <a:srgbClr val="000000">
                  <a:lumMod val="75000"/>
                </a:srgbClr>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65849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a:xfrm>
            <a:off x="457198" y="265176"/>
            <a:ext cx="11277600" cy="1292662"/>
          </a:xfrm>
        </p:spPr>
        <p:txBody>
          <a:bodyPr/>
          <a:lstStyle/>
          <a:p>
            <a:r>
              <a:rPr lang="en-US" dirty="0" smtClean="0"/>
              <a:t>Hudson/Veteran Initiative Preference</a:t>
            </a:r>
            <a:endParaRPr lang="en-US" dirty="0"/>
          </a:p>
        </p:txBody>
      </p:sp>
      <p:sp>
        <p:nvSpPr>
          <p:cNvPr id="4" name="Content Placeholder 2"/>
          <p:cNvSpPr txBox="1">
            <a:spLocks/>
          </p:cNvSpPr>
          <p:nvPr/>
        </p:nvSpPr>
        <p:spPr>
          <a:xfrm>
            <a:off x="396238" y="1190510"/>
            <a:ext cx="11795762" cy="5271250"/>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1"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lang="en-US" sz="3200" noProof="0" dirty="0" smtClean="0">
                <a:solidFill>
                  <a:srgbClr val="000000">
                    <a:lumMod val="50000"/>
                  </a:srgbClr>
                </a:solidFill>
                <a:latin typeface="Franklin Gothic Book" panose="020B0503020102020204"/>
              </a:rPr>
              <a:t>Small and emerging businesses shall be included in business offerings for state procurement and public contracts</a:t>
            </a: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lang="en-US" sz="3200" dirty="0" smtClean="0">
                <a:solidFill>
                  <a:srgbClr val="000000">
                    <a:lumMod val="50000"/>
                  </a:srgbClr>
                </a:solidFill>
                <a:latin typeface="Franklin Gothic Book" panose="020B0503020102020204"/>
              </a:rPr>
              <a:t>Points for inclusion of Hudson and/or Veteran Firms included in   CPRA Solicitations  </a:t>
            </a: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Details on available</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 points vary by solicitation; </a:t>
            </a:r>
            <a:r>
              <a:rPr kumimoji="0" lang="en-US" sz="3200" b="1" i="0" u="sng" strike="noStrike" kern="1200" cap="none" spc="0" normalizeH="0" noProof="0" dirty="0" smtClean="0">
                <a:ln>
                  <a:noFill/>
                </a:ln>
                <a:solidFill>
                  <a:srgbClr val="000000">
                    <a:lumMod val="50000"/>
                  </a:srgbClr>
                </a:solidFill>
                <a:effectLst/>
                <a:uLnTx/>
                <a:uFillTx/>
                <a:latin typeface="Franklin Gothic Book" panose="020B0503020102020204"/>
              </a:rPr>
              <a:t>always read solicitation carefully</a:t>
            </a:r>
            <a:endParaRPr kumimoji="0" lang="en-US" sz="3200" b="1" i="0" u="sng"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50985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How to Find RSIQ &amp; RFP Solicitations</a:t>
            </a:r>
            <a:endParaRPr lang="en-US" dirty="0"/>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2" name="Picture 1"/>
          <p:cNvPicPr>
            <a:picLocks noChangeAspect="1"/>
          </p:cNvPicPr>
          <p:nvPr/>
        </p:nvPicPr>
        <p:blipFill rotWithShape="1">
          <a:blip r:embed="rId3"/>
          <a:srcRect t="2955" b="-2955"/>
          <a:stretch/>
        </p:blipFill>
        <p:spPr>
          <a:xfrm>
            <a:off x="2723109" y="1280160"/>
            <a:ext cx="6745778" cy="5120640"/>
          </a:xfrm>
          <a:prstGeom prst="rect">
            <a:avLst/>
          </a:prstGeom>
        </p:spPr>
      </p:pic>
      <p:sp>
        <p:nvSpPr>
          <p:cNvPr id="6" name="Down Arrow 5"/>
          <p:cNvSpPr/>
          <p:nvPr/>
        </p:nvSpPr>
        <p:spPr>
          <a:xfrm rot="2319692">
            <a:off x="6214187" y="4590661"/>
            <a:ext cx="625151" cy="9330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70338" y="1095494"/>
            <a:ext cx="4451320" cy="369332"/>
          </a:xfrm>
          <a:prstGeom prst="rect">
            <a:avLst/>
          </a:prstGeom>
          <a:noFill/>
        </p:spPr>
        <p:txBody>
          <a:bodyPr wrap="square" rtlCol="0">
            <a:spAutoFit/>
          </a:bodyPr>
          <a:lstStyle/>
          <a:p>
            <a:r>
              <a:rPr lang="en-US" dirty="0" smtClean="0">
                <a:solidFill>
                  <a:schemeClr val="accent1"/>
                </a:solidFill>
              </a:rPr>
              <a:t>CPRA HOMEPAGE:  https://coastal.la.gov/</a:t>
            </a:r>
            <a:endParaRPr lang="en-US" dirty="0">
              <a:solidFill>
                <a:schemeClr val="accent1"/>
              </a:solidFill>
            </a:endParaRPr>
          </a:p>
        </p:txBody>
      </p:sp>
    </p:spTree>
    <p:extLst>
      <p:ext uri="{BB962C8B-B14F-4D97-AF65-F5344CB8AC3E}">
        <p14:creationId xmlns:p14="http://schemas.microsoft.com/office/powerpoint/2010/main" val="1200531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23701" y="1454535"/>
            <a:ext cx="6678387" cy="5075574"/>
          </a:xfrm>
          <a:prstGeom prst="rect">
            <a:avLst/>
          </a:prstGeom>
        </p:spPr>
      </p:pic>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How to Find RSIQ &amp; RFP Solicitations</a:t>
            </a:r>
            <a:endParaRPr lang="en-US" dirty="0"/>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Down Arrow 5"/>
          <p:cNvSpPr/>
          <p:nvPr/>
        </p:nvSpPr>
        <p:spPr>
          <a:xfrm rot="3676429">
            <a:off x="7399177" y="3525790"/>
            <a:ext cx="625151" cy="9330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2681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Upcoming IDIQ Task Orders </a:t>
            </a:r>
            <a:endParaRPr lang="en-US" dirty="0"/>
          </a:p>
        </p:txBody>
      </p:sp>
      <p:sp>
        <p:nvSpPr>
          <p:cNvPr id="4" name="Content Placeholder 2"/>
          <p:cNvSpPr txBox="1">
            <a:spLocks/>
          </p:cNvSpPr>
          <p:nvPr/>
        </p:nvSpPr>
        <p:spPr>
          <a:xfrm>
            <a:off x="396238" y="1104557"/>
            <a:ext cx="11795762" cy="5425552"/>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0000">
                  <a:lumMod val="75000"/>
                </a:srgbClr>
              </a:buClr>
              <a:defRPr/>
            </a:pPr>
            <a:r>
              <a:rPr lang="en-US" sz="2800" dirty="0" smtClean="0">
                <a:solidFill>
                  <a:srgbClr val="000000">
                    <a:lumMod val="50000"/>
                  </a:srgbClr>
                </a:solidFill>
              </a:rPr>
              <a:t>Grand </a:t>
            </a:r>
            <a:r>
              <a:rPr lang="en-US" sz="2800" dirty="0">
                <a:solidFill>
                  <a:srgbClr val="000000">
                    <a:lumMod val="50000"/>
                  </a:srgbClr>
                </a:solidFill>
              </a:rPr>
              <a:t>Bayou Ridge and Canal </a:t>
            </a:r>
            <a:r>
              <a:rPr lang="en-US" sz="2800" dirty="0" smtClean="0">
                <a:solidFill>
                  <a:srgbClr val="000000">
                    <a:lumMod val="50000"/>
                  </a:srgbClr>
                </a:solidFill>
              </a:rPr>
              <a:t>Backfilling – E&amp;D</a:t>
            </a:r>
            <a:endParaRPr lang="en-US" sz="2800" dirty="0">
              <a:solidFill>
                <a:srgbClr val="000000">
                  <a:lumMod val="50000"/>
                </a:srgbClr>
              </a:solidFill>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None/>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Calcasieu-Sabine</a:t>
            </a:r>
            <a:r>
              <a:rPr kumimoji="0" lang="en-US" sz="2800" b="0" i="0" u="none" strike="noStrike" kern="1200" cap="none" spc="0" normalizeH="0" noProof="0" dirty="0" smtClean="0">
                <a:ln>
                  <a:noFill/>
                </a:ln>
                <a:solidFill>
                  <a:srgbClr val="000000">
                    <a:lumMod val="50000"/>
                  </a:srgbClr>
                </a:solidFill>
                <a:effectLst/>
                <a:uLnTx/>
                <a:uFillTx/>
                <a:latin typeface="Franklin Gothic Book" panose="020B0503020102020204"/>
              </a:rPr>
              <a:t> Marsh and Hydrologic Restoration</a:t>
            </a:r>
          </a:p>
          <a:p>
            <a:pPr lvl="1">
              <a:buClr>
                <a:srgbClr val="000000">
                  <a:lumMod val="75000"/>
                </a:srgbClr>
              </a:buClr>
              <a:buFont typeface="Helvetica" charset="0"/>
              <a:buChar char="•"/>
              <a:defRPr/>
            </a:pPr>
            <a:r>
              <a:rPr lang="en-US" sz="2000" baseline="0" dirty="0" smtClean="0">
                <a:solidFill>
                  <a:srgbClr val="000000">
                    <a:lumMod val="50000"/>
                  </a:srgbClr>
                </a:solidFill>
                <a:latin typeface="Franklin Gothic Book" panose="020B0503020102020204"/>
              </a:rPr>
              <a:t>Large-Scale</a:t>
            </a:r>
            <a:r>
              <a:rPr lang="en-US" sz="2000" dirty="0" smtClean="0">
                <a:solidFill>
                  <a:srgbClr val="000000">
                    <a:lumMod val="50000"/>
                  </a:srgbClr>
                </a:solidFill>
                <a:latin typeface="Franklin Gothic Book" panose="020B0503020102020204"/>
              </a:rPr>
              <a:t> </a:t>
            </a:r>
            <a:r>
              <a:rPr lang="en-US" sz="2000" baseline="0" dirty="0" smtClean="0">
                <a:solidFill>
                  <a:srgbClr val="000000">
                    <a:lumMod val="50000"/>
                  </a:srgbClr>
                </a:solidFill>
                <a:latin typeface="Franklin Gothic Book" panose="020B0503020102020204"/>
              </a:rPr>
              <a:t>Marsh</a:t>
            </a:r>
            <a:r>
              <a:rPr lang="en-US" sz="2000" dirty="0" smtClean="0">
                <a:solidFill>
                  <a:srgbClr val="000000">
                    <a:lumMod val="50000"/>
                  </a:srgbClr>
                </a:solidFill>
                <a:latin typeface="Franklin Gothic Book" panose="020B0503020102020204"/>
              </a:rPr>
              <a:t> Creation (multiple) – E&amp;D</a:t>
            </a:r>
          </a:p>
          <a:p>
            <a:pPr lvl="1">
              <a:buClr>
                <a:srgbClr val="000000">
                  <a:lumMod val="75000"/>
                </a:srgbClr>
              </a:buClr>
              <a:buFont typeface="Helvetica" charset="0"/>
              <a:buChar char="•"/>
              <a:defRPr/>
            </a:pPr>
            <a:r>
              <a:rPr lang="en-US" sz="2000" dirty="0" smtClean="0">
                <a:solidFill>
                  <a:srgbClr val="000000">
                    <a:lumMod val="50000"/>
                  </a:srgbClr>
                </a:solidFill>
                <a:latin typeface="Franklin Gothic Book" panose="020B0503020102020204"/>
              </a:rPr>
              <a:t>Drainage Structures – E&amp;D</a:t>
            </a:r>
            <a:endParaRPr kumimoji="0" lang="en-US" sz="20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lang="en-US" sz="2800" dirty="0" smtClean="0">
                <a:solidFill>
                  <a:srgbClr val="000000">
                    <a:lumMod val="50000"/>
                  </a:srgbClr>
                </a:solidFill>
                <a:latin typeface="Franklin Gothic Book" panose="020B0503020102020204"/>
              </a:rPr>
              <a:t>Post-Hurricane Work</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None/>
              <a:tabLst/>
              <a:defRPr/>
            </a:pPr>
            <a:endParaRPr lang="en-US" sz="2800" dirty="0" smtClean="0">
              <a:solidFill>
                <a:srgbClr val="000000">
                  <a:lumMod val="50000"/>
                </a:srgbClr>
              </a:solidFill>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Construction</a:t>
            </a:r>
            <a:r>
              <a:rPr kumimoji="0" lang="en-US" sz="2800" b="0" i="0" u="none" strike="noStrike" kern="1200" cap="none" spc="0" normalizeH="0" noProof="0" dirty="0" smtClean="0">
                <a:ln>
                  <a:noFill/>
                </a:ln>
                <a:solidFill>
                  <a:srgbClr val="000000">
                    <a:lumMod val="50000"/>
                  </a:srgbClr>
                </a:solidFill>
                <a:effectLst/>
                <a:uLnTx/>
                <a:uFillTx/>
                <a:latin typeface="Franklin Gothic Book" panose="020B0503020102020204"/>
              </a:rPr>
              <a:t> S&amp;I for upcoming Marsh Creation work</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None/>
              <a:tabLst/>
              <a:defRPr/>
            </a:pPr>
            <a:endParaRPr kumimoji="0" lang="en-US" sz="2800" b="0" i="0" u="none" strike="noStrike" kern="1200" cap="none" spc="0" normalizeH="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lang="en-US" sz="2800" baseline="0" dirty="0" smtClean="0">
                <a:solidFill>
                  <a:srgbClr val="000000">
                    <a:lumMod val="50000"/>
                  </a:srgbClr>
                </a:solidFill>
                <a:latin typeface="Franklin Gothic Book" panose="020B0503020102020204"/>
              </a:rPr>
              <a:t>Other </a:t>
            </a:r>
            <a:r>
              <a:rPr lang="en-US" sz="2800" baseline="0" dirty="0" smtClean="0">
                <a:solidFill>
                  <a:srgbClr val="000000">
                    <a:lumMod val="50000"/>
                  </a:srgbClr>
                </a:solidFill>
                <a:latin typeface="Franklin Gothic Book" panose="020B0503020102020204"/>
              </a:rPr>
              <a:t>O&amp;M design</a:t>
            </a:r>
            <a:r>
              <a:rPr lang="en-US" sz="2800" dirty="0" smtClean="0">
                <a:solidFill>
                  <a:srgbClr val="000000">
                    <a:lumMod val="50000"/>
                  </a:srgbClr>
                </a:solidFill>
                <a:latin typeface="Franklin Gothic Book" panose="020B0503020102020204"/>
              </a:rPr>
              <a:t> work (through Regional Offices)</a:t>
            </a:r>
            <a:endParaRPr kumimoji="0" lang="en-US" sz="28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933341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a:xfrm>
            <a:off x="457198" y="265176"/>
            <a:ext cx="11277600" cy="2123658"/>
          </a:xfrm>
        </p:spPr>
        <p:txBody>
          <a:bodyPr/>
          <a:lstStyle/>
          <a:p>
            <a:r>
              <a:rPr lang="en-US" dirty="0" smtClean="0"/>
              <a:t>MBSD Construction Administration, Inspection, Testing</a:t>
            </a:r>
            <a:endParaRPr lang="en-US" dirty="0"/>
          </a:p>
        </p:txBody>
      </p:sp>
      <p:sp>
        <p:nvSpPr>
          <p:cNvPr id="4" name="Content Placeholder 2"/>
          <p:cNvSpPr txBox="1">
            <a:spLocks/>
          </p:cNvSpPr>
          <p:nvPr/>
        </p:nvSpPr>
        <p:spPr>
          <a:xfrm>
            <a:off x="396238" y="1986742"/>
            <a:ext cx="11795762" cy="4573700"/>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0000">
                  <a:lumMod val="75000"/>
                </a:srgbClr>
              </a:buClr>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Project Specific</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 Request for Qualifications; Q2 2022</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None/>
              <a:tabLst/>
              <a:defRPr/>
            </a:pPr>
            <a:endPar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Scope:</a:t>
            </a:r>
          </a:p>
          <a:p>
            <a:pPr lvl="1">
              <a:buClr>
                <a:srgbClr val="000000">
                  <a:lumMod val="75000"/>
                </a:srgbClr>
              </a:buClr>
              <a:buFont typeface="Helvetica" charset="0"/>
              <a:buChar char="•"/>
              <a:defRPr/>
            </a:pPr>
            <a:r>
              <a:rPr lang="en-US" sz="2400" dirty="0" smtClean="0">
                <a:solidFill>
                  <a:srgbClr val="000000">
                    <a:lumMod val="50000"/>
                  </a:srgbClr>
                </a:solidFill>
                <a:latin typeface="Franklin Gothic Book" panose="020B0503020102020204"/>
              </a:rPr>
              <a:t>Materials testing and QA</a:t>
            </a:r>
          </a:p>
          <a:p>
            <a:pPr lvl="1">
              <a:buClr>
                <a:srgbClr val="000000">
                  <a:lumMod val="75000"/>
                </a:srgbClr>
              </a:buClr>
              <a:buFont typeface="Helvetica" charset="0"/>
              <a:buChar char="•"/>
              <a:defRPr/>
            </a:pPr>
            <a:r>
              <a:rPr lang="en-US" sz="2400" dirty="0" smtClean="0">
                <a:solidFill>
                  <a:srgbClr val="000000">
                    <a:lumMod val="50000"/>
                  </a:srgbClr>
                </a:solidFill>
                <a:latin typeface="Franklin Gothic Book" panose="020B0503020102020204"/>
              </a:rPr>
              <a:t>Day-to-day construction oversight</a:t>
            </a:r>
          </a:p>
          <a:p>
            <a:pPr lvl="1">
              <a:buClr>
                <a:srgbClr val="000000">
                  <a:lumMod val="75000"/>
                </a:srgbClr>
              </a:buClr>
              <a:buFont typeface="Helvetica" charset="0"/>
              <a:buChar char="•"/>
              <a:defRPr/>
            </a:pPr>
            <a:r>
              <a:rPr lang="en-US" sz="2400" dirty="0" smtClean="0">
                <a:solidFill>
                  <a:srgbClr val="000000">
                    <a:lumMod val="50000"/>
                  </a:srgbClr>
                </a:solidFill>
                <a:latin typeface="Franklin Gothic Book" panose="020B0503020102020204"/>
              </a:rPr>
              <a:t>Construction progress tracking</a:t>
            </a:r>
          </a:p>
          <a:p>
            <a:pPr lvl="1">
              <a:buClr>
                <a:srgbClr val="000000">
                  <a:lumMod val="75000"/>
                </a:srgbClr>
              </a:buClr>
              <a:buFont typeface="Helvetica" charset="0"/>
              <a:buChar char="•"/>
              <a:defRPr/>
            </a:pPr>
            <a:r>
              <a:rPr kumimoji="0" lang="en-US" sz="2400" b="0" i="0" u="none" strike="noStrike" kern="1200" cap="none" spc="0" normalizeH="0" noProof="0" dirty="0" smtClean="0">
                <a:ln>
                  <a:noFill/>
                </a:ln>
                <a:solidFill>
                  <a:srgbClr val="000000">
                    <a:lumMod val="50000"/>
                  </a:srgbClr>
                </a:solidFill>
                <a:effectLst/>
                <a:uLnTx/>
                <a:uFillTx/>
                <a:latin typeface="Franklin Gothic Book" panose="020B0503020102020204"/>
              </a:rPr>
              <a:t>Review of construction submittals, invoices, claims</a:t>
            </a:r>
          </a:p>
          <a:p>
            <a:pPr>
              <a:buClr>
                <a:srgbClr val="000000">
                  <a:lumMod val="75000"/>
                </a:srgbClr>
              </a:buClr>
              <a:defRPr/>
            </a:pPr>
            <a:endParaRPr lang="en-US" sz="2400" dirty="0">
              <a:solidFill>
                <a:srgbClr val="000000">
                  <a:lumMod val="50000"/>
                </a:srgbClr>
              </a:solidFill>
              <a:latin typeface="Franklin Gothic Book" panose="020B0503020102020204"/>
            </a:endParaRPr>
          </a:p>
          <a:p>
            <a:pPr>
              <a:buClr>
                <a:srgbClr val="000000">
                  <a:lumMod val="75000"/>
                </a:srgbClr>
              </a:buClr>
              <a:defRPr/>
            </a:pPr>
            <a:r>
              <a:rPr lang="en-US" sz="3200" dirty="0" smtClean="0">
                <a:solidFill>
                  <a:srgbClr val="000000">
                    <a:lumMod val="50000"/>
                  </a:srgbClr>
                </a:solidFill>
                <a:latin typeface="Franklin Gothic Book" panose="020B0503020102020204"/>
              </a:rPr>
              <a:t>Contract Value:  ~$15M-20M</a:t>
            </a:r>
            <a:endPar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634648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76668E-4C85-46A9-83C2-B42E2FE571BE}"/>
              </a:ext>
            </a:extLst>
          </p:cNvPr>
          <p:cNvSpPr>
            <a:spLocks noGrp="1"/>
          </p:cNvSpPr>
          <p:nvPr>
            <p:ph type="body" sz="quarter" idx="33"/>
          </p:nvPr>
        </p:nvSpPr>
        <p:spPr>
          <a:xfrm>
            <a:off x="457198" y="265176"/>
            <a:ext cx="11277600" cy="1292662"/>
          </a:xfrm>
        </p:spPr>
        <p:txBody>
          <a:bodyPr/>
          <a:lstStyle/>
          <a:p>
            <a:r>
              <a:rPr lang="en-US" dirty="0" smtClean="0"/>
              <a:t>Diversion Program Contracted Firms (114)</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398" t="7971" r="8720" b="44347"/>
          <a:stretch/>
        </p:blipFill>
        <p:spPr>
          <a:xfrm>
            <a:off x="111670" y="1202633"/>
            <a:ext cx="11884860" cy="5097938"/>
          </a:xfrm>
          <a:prstGeom prst="rect">
            <a:avLst/>
          </a:prstGeom>
        </p:spPr>
      </p:pic>
    </p:spTree>
    <p:extLst>
      <p:ext uri="{BB962C8B-B14F-4D97-AF65-F5344CB8AC3E}">
        <p14:creationId xmlns:p14="http://schemas.microsoft.com/office/powerpoint/2010/main" val="2983908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5E28DA-0566-A840-A9DE-6C7D55E5A102}"/>
              </a:ext>
            </a:extLst>
          </p:cNvPr>
          <p:cNvSpPr>
            <a:spLocks noGrp="1"/>
          </p:cNvSpPr>
          <p:nvPr>
            <p:ph type="body" sz="quarter" idx="20"/>
          </p:nvPr>
        </p:nvSpPr>
        <p:spPr>
          <a:xfrm>
            <a:off x="475129" y="457202"/>
            <a:ext cx="11716871" cy="5486397"/>
          </a:xfrm>
        </p:spPr>
        <p:txBody>
          <a:bodyPr/>
          <a:lstStyle/>
          <a:p>
            <a:endParaRPr lang="en-US" dirty="0" smtClean="0"/>
          </a:p>
          <a:p>
            <a:endParaRPr lang="en-US" dirty="0"/>
          </a:p>
        </p:txBody>
      </p:sp>
      <p:sp>
        <p:nvSpPr>
          <p:cNvPr id="2" name="Rectangle 1"/>
          <p:cNvSpPr/>
          <p:nvPr/>
        </p:nvSpPr>
        <p:spPr>
          <a:xfrm>
            <a:off x="321547" y="457202"/>
            <a:ext cx="5134708" cy="26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TextBox 2"/>
          <p:cNvSpPr txBox="1"/>
          <p:nvPr/>
        </p:nvSpPr>
        <p:spPr>
          <a:xfrm>
            <a:off x="321547" y="51732"/>
            <a:ext cx="10179005" cy="1077218"/>
          </a:xfrm>
          <a:prstGeom prst="rect">
            <a:avLst/>
          </a:prstGeom>
          <a:noFill/>
        </p:spPr>
        <p:txBody>
          <a:bodyPr wrap="none" rtlCol="0">
            <a:spAutoFit/>
          </a:bodyPr>
          <a:lstStyle/>
          <a:p>
            <a:r>
              <a:rPr lang="en-US" sz="3200" b="1" dirty="0">
                <a:solidFill>
                  <a:schemeClr val="accent1"/>
                </a:solidFill>
              </a:rPr>
              <a:t>Extending Government Funding and Delivering </a:t>
            </a:r>
            <a:r>
              <a:rPr lang="en-US" sz="3200" b="1" dirty="0" smtClean="0">
                <a:solidFill>
                  <a:schemeClr val="accent1"/>
                </a:solidFill>
              </a:rPr>
              <a:t>Emergency</a:t>
            </a:r>
          </a:p>
          <a:p>
            <a:r>
              <a:rPr lang="en-US" sz="3200" b="1" dirty="0" smtClean="0">
                <a:solidFill>
                  <a:schemeClr val="accent1"/>
                </a:solidFill>
              </a:rPr>
              <a:t>Assistance Act (Sept. 30, 2021) </a:t>
            </a:r>
            <a:endParaRPr lang="en-US" sz="3200" b="1" dirty="0">
              <a:solidFill>
                <a:schemeClr val="accent1"/>
              </a:solidFill>
            </a:endParaRPr>
          </a:p>
        </p:txBody>
      </p:sp>
      <p:sp>
        <p:nvSpPr>
          <p:cNvPr id="8" name="Rectangle 7"/>
          <p:cNvSpPr/>
          <p:nvPr/>
        </p:nvSpPr>
        <p:spPr>
          <a:xfrm>
            <a:off x="2888901" y="1546747"/>
            <a:ext cx="6096000" cy="4401205"/>
          </a:xfrm>
          <a:prstGeom prst="rect">
            <a:avLst/>
          </a:prstGeom>
        </p:spPr>
        <p:txBody>
          <a:bodyPr>
            <a:spAutoFit/>
          </a:bodyPr>
          <a:lstStyle/>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rPr>
              <a:t>Title </a:t>
            </a:r>
            <a:r>
              <a:rPr lang="en-US" sz="1400" dirty="0" smtClean="0">
                <a:latin typeface="Calibri" panose="020F0502020204030204" pitchFamily="34" charset="0"/>
                <a:ea typeface="Calibri" panose="020F0502020204030204" pitchFamily="34" charset="0"/>
              </a:rPr>
              <a:t>I: $275M </a:t>
            </a:r>
            <a:r>
              <a:rPr lang="en-US" sz="1400" dirty="0">
                <a:latin typeface="Calibri" panose="020F0502020204030204" pitchFamily="34" charset="0"/>
                <a:ea typeface="Calibri" panose="020F0502020204030204" pitchFamily="34" charset="0"/>
              </a:rPr>
              <a:t>to NRCS EWP </a:t>
            </a:r>
            <a:r>
              <a:rPr lang="en-US" sz="1400" dirty="0" smtClean="0">
                <a:latin typeface="Calibri" panose="020F0502020204030204" pitchFamily="34" charset="0"/>
                <a:ea typeface="Calibri" panose="020F0502020204030204" pitchFamily="34" charset="0"/>
              </a:rPr>
              <a:t>Program</a:t>
            </a:r>
            <a:endParaRPr lang="en-US" sz="14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400" dirty="0" smtClean="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smtClean="0">
                <a:latin typeface="Calibri" panose="020F0502020204030204" pitchFamily="34" charset="0"/>
                <a:ea typeface="Calibri" panose="020F0502020204030204" pitchFamily="34" charset="0"/>
              </a:rPr>
              <a:t>Title </a:t>
            </a:r>
            <a:r>
              <a:rPr lang="en-US" sz="1400" dirty="0" smtClean="0">
                <a:latin typeface="Calibri" panose="020F0502020204030204" pitchFamily="34" charset="0"/>
                <a:ea typeface="Calibri" panose="020F0502020204030204" pitchFamily="34" charset="0"/>
              </a:rPr>
              <a:t>II:	$345M </a:t>
            </a:r>
            <a:r>
              <a:rPr lang="en-US" sz="1400" dirty="0">
                <a:latin typeface="Calibri" panose="020F0502020204030204" pitchFamily="34" charset="0"/>
                <a:ea typeface="Calibri" panose="020F0502020204030204" pitchFamily="34" charset="0"/>
              </a:rPr>
              <a:t>to NOAA</a:t>
            </a:r>
          </a:p>
          <a:p>
            <a:pPr marL="1143000" marR="0" lvl="2" indent="-228600">
              <a:spcBef>
                <a:spcPts val="0"/>
              </a:spcBef>
              <a:spcAft>
                <a:spcPts val="0"/>
              </a:spcAft>
              <a:buFont typeface="Wingdings" panose="05000000000000000000" pitchFamily="2" charset="2"/>
              <a:buChar char=""/>
            </a:pPr>
            <a:r>
              <a:rPr lang="en-US" sz="1400" dirty="0">
                <a:latin typeface="Calibri" panose="020F0502020204030204" pitchFamily="34" charset="0"/>
                <a:ea typeface="Calibri" panose="020F0502020204030204" pitchFamily="34" charset="0"/>
              </a:rPr>
              <a:t>$3.4M for marine debris removal</a:t>
            </a:r>
          </a:p>
          <a:p>
            <a:pPr marL="1143000" marR="0" lvl="2" indent="-228600">
              <a:spcBef>
                <a:spcPts val="0"/>
              </a:spcBef>
              <a:spcAft>
                <a:spcPts val="0"/>
              </a:spcAft>
              <a:buFont typeface="Wingdings" panose="05000000000000000000" pitchFamily="2" charset="2"/>
              <a:buChar char=""/>
            </a:pPr>
            <a:r>
              <a:rPr lang="en-US" sz="1400" dirty="0">
                <a:latin typeface="Calibri" panose="020F0502020204030204" pitchFamily="34" charset="0"/>
                <a:ea typeface="Calibri" panose="020F0502020204030204" pitchFamily="34" charset="0"/>
              </a:rPr>
              <a:t>$4.7M for hydrographic mapping and </a:t>
            </a:r>
            <a:r>
              <a:rPr lang="en-US" sz="1400" dirty="0" smtClean="0">
                <a:latin typeface="Calibri" panose="020F0502020204030204" pitchFamily="34" charset="0"/>
                <a:ea typeface="Calibri" panose="020F0502020204030204" pitchFamily="34" charset="0"/>
              </a:rPr>
              <a:t>charting</a:t>
            </a:r>
            <a:endParaRPr lang="en-US" sz="1400" dirty="0">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400" dirty="0">
                <a:latin typeface="Calibri" panose="020F0502020204030204" pitchFamily="34" charset="0"/>
                <a:ea typeface="Calibri" panose="020F0502020204030204" pitchFamily="34" charset="0"/>
              </a:rPr>
              <a:t>$35M for research to improve </a:t>
            </a:r>
            <a:r>
              <a:rPr lang="en-US" sz="1400" dirty="0" smtClean="0">
                <a:latin typeface="Calibri" panose="020F0502020204030204" pitchFamily="34" charset="0"/>
                <a:ea typeface="Calibri" panose="020F0502020204030204" pitchFamily="34" charset="0"/>
              </a:rPr>
              <a:t>forecasting</a:t>
            </a:r>
            <a:endParaRPr lang="en-US" sz="1400" dirty="0">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400" dirty="0">
                <a:latin typeface="Calibri" panose="020F0502020204030204" pitchFamily="34" charset="0"/>
                <a:ea typeface="Calibri" panose="020F0502020204030204" pitchFamily="34" charset="0"/>
              </a:rPr>
              <a:t>$25M for National Coastal Resilience Fund grants</a:t>
            </a:r>
          </a:p>
          <a:p>
            <a:pPr marL="342900" marR="0" lvl="0" indent="-342900">
              <a:spcBef>
                <a:spcPts val="0"/>
              </a:spcBef>
              <a:spcAft>
                <a:spcPts val="0"/>
              </a:spcAft>
              <a:buFont typeface="Symbol" panose="05050102010706020507" pitchFamily="18" charset="2"/>
              <a:buChar char=""/>
            </a:pPr>
            <a:endParaRPr lang="en-US" sz="1400" dirty="0" smtClean="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smtClean="0">
                <a:latin typeface="Calibri" panose="020F0502020204030204" pitchFamily="34" charset="0"/>
                <a:ea typeface="Calibri" panose="020F0502020204030204" pitchFamily="34" charset="0"/>
              </a:rPr>
              <a:t>Title </a:t>
            </a:r>
            <a:r>
              <a:rPr lang="en-US" sz="1400" dirty="0" smtClean="0">
                <a:latin typeface="Calibri" panose="020F0502020204030204" pitchFamily="34" charset="0"/>
                <a:ea typeface="Calibri" panose="020F0502020204030204" pitchFamily="34" charset="0"/>
              </a:rPr>
              <a:t>IV (specifically USACE):</a:t>
            </a:r>
          </a:p>
          <a:p>
            <a:pPr marL="1257300" lvl="2" indent="-342900">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rPr>
              <a:t>Investigations - $100M to study potential projects to reduce risk for future floods and hurricane</a:t>
            </a:r>
          </a:p>
          <a:p>
            <a:pPr marL="1257300" lvl="2" indent="-342900">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rPr>
              <a:t>Construction </a:t>
            </a:r>
            <a:r>
              <a:rPr lang="en-US" sz="1400" dirty="0">
                <a:latin typeface="Calibri" panose="020F0502020204030204" pitchFamily="34" charset="0"/>
                <a:ea typeface="Calibri" panose="020F0502020204030204" pitchFamily="34" charset="0"/>
              </a:rPr>
              <a:t>- $</a:t>
            </a:r>
            <a:r>
              <a:rPr lang="en-US" sz="1400" dirty="0" smtClean="0">
                <a:latin typeface="Calibri" panose="020F0502020204030204" pitchFamily="34" charset="0"/>
                <a:ea typeface="Calibri" panose="020F0502020204030204" pitchFamily="34" charset="0"/>
              </a:rPr>
              <a:t>3B</a:t>
            </a:r>
          </a:p>
          <a:p>
            <a:pPr marL="1657350" lvl="3" indent="-285750">
              <a:buFont typeface="Wingdings" panose="05000000000000000000" pitchFamily="2" charset="2"/>
              <a:buChar char="§"/>
            </a:pPr>
            <a:r>
              <a:rPr lang="en-US" sz="1400" dirty="0" smtClean="0">
                <a:latin typeface="Calibri" panose="020F0502020204030204" pitchFamily="34" charset="0"/>
                <a:ea typeface="Calibri" panose="020F0502020204030204" pitchFamily="34" charset="0"/>
              </a:rPr>
              <a:t>$1.5B </a:t>
            </a:r>
            <a:r>
              <a:rPr lang="en-US" sz="1400" dirty="0" smtClean="0">
                <a:latin typeface="Calibri" panose="020F0502020204030204" pitchFamily="34" charset="0"/>
                <a:ea typeface="Calibri" panose="020F0502020204030204" pitchFamily="34" charset="0"/>
              </a:rPr>
              <a:t>for </a:t>
            </a:r>
            <a:r>
              <a:rPr lang="en-US" sz="1400" dirty="0">
                <a:latin typeface="Calibri" panose="020F0502020204030204" pitchFamily="34" charset="0"/>
                <a:ea typeface="Calibri" panose="020F0502020204030204" pitchFamily="34" charset="0"/>
              </a:rPr>
              <a:t>state’s with a major disaster </a:t>
            </a:r>
            <a:r>
              <a:rPr lang="en-US" sz="1400" dirty="0" err="1">
                <a:latin typeface="Calibri" panose="020F0502020204030204" pitchFamily="34" charset="0"/>
                <a:ea typeface="Calibri" panose="020F0502020204030204" pitchFamily="34" charset="0"/>
              </a:rPr>
              <a:t>dec.</a:t>
            </a:r>
            <a:r>
              <a:rPr lang="en-US" sz="1400" dirty="0">
                <a:latin typeface="Calibri" panose="020F0502020204030204" pitchFamily="34" charset="0"/>
                <a:ea typeface="Calibri" panose="020F0502020204030204" pitchFamily="34" charset="0"/>
              </a:rPr>
              <a:t> for </a:t>
            </a:r>
            <a:r>
              <a:rPr lang="en-US" sz="1400" dirty="0" smtClean="0">
                <a:latin typeface="Calibri" panose="020F0502020204030204" pitchFamily="34" charset="0"/>
                <a:ea typeface="Calibri" panose="020F0502020204030204" pitchFamily="34" charset="0"/>
              </a:rPr>
              <a:t>Ida</a:t>
            </a:r>
          </a:p>
          <a:p>
            <a:pPr marL="1714500" lvl="3" indent="-342900">
              <a:buFont typeface="Wingdings" panose="05000000000000000000" pitchFamily="2" charset="2"/>
              <a:buChar char="§"/>
            </a:pPr>
            <a:r>
              <a:rPr lang="en-US" sz="1400" dirty="0" smtClean="0">
                <a:latin typeface="Calibri" panose="020F0502020204030204" pitchFamily="34" charset="0"/>
                <a:ea typeface="Calibri" panose="020F0502020204030204" pitchFamily="34" charset="0"/>
              </a:rPr>
              <a:t>$65M </a:t>
            </a:r>
            <a:r>
              <a:rPr lang="en-US" sz="1400" dirty="0" smtClean="0">
                <a:latin typeface="Calibri" panose="020F0502020204030204" pitchFamily="34" charset="0"/>
                <a:ea typeface="Calibri" panose="020F0502020204030204" pitchFamily="34" charset="0"/>
              </a:rPr>
              <a:t>for </a:t>
            </a:r>
            <a:r>
              <a:rPr lang="en-US" sz="1400" dirty="0">
                <a:latin typeface="Calibri" panose="020F0502020204030204" pitchFamily="34" charset="0"/>
                <a:ea typeface="Calibri" panose="020F0502020204030204" pitchFamily="34" charset="0"/>
              </a:rPr>
              <a:t>continuing </a:t>
            </a:r>
            <a:r>
              <a:rPr lang="en-US" sz="1400" dirty="0" smtClean="0">
                <a:latin typeface="Calibri" panose="020F0502020204030204" pitchFamily="34" charset="0"/>
                <a:ea typeface="Calibri" panose="020F0502020204030204" pitchFamily="34" charset="0"/>
              </a:rPr>
              <a:t>authorities</a:t>
            </a:r>
          </a:p>
          <a:p>
            <a:pPr marL="1257300" lvl="2" indent="-342900">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rPr>
              <a:t>MR&amp;T </a:t>
            </a:r>
            <a:r>
              <a:rPr lang="en-US" sz="1400" dirty="0">
                <a:latin typeface="Calibri" panose="020F0502020204030204" pitchFamily="34" charset="0"/>
                <a:ea typeface="Calibri" panose="020F0502020204030204" pitchFamily="34" charset="0"/>
              </a:rPr>
              <a:t>– $500M</a:t>
            </a:r>
          </a:p>
          <a:p>
            <a:pPr marL="1200150" lvl="2" indent="-285750">
              <a:buFont typeface="Courier New" panose="02070309020205020404" pitchFamily="49" charset="0"/>
              <a:buChar char="o"/>
            </a:pPr>
            <a:r>
              <a:rPr lang="en-US" sz="1400" dirty="0">
                <a:latin typeface="Calibri" panose="020F0502020204030204" pitchFamily="34" charset="0"/>
                <a:ea typeface="Calibri" panose="020F0502020204030204" pitchFamily="34" charset="0"/>
              </a:rPr>
              <a:t>Damage and Repairs - $2.081B</a:t>
            </a:r>
          </a:p>
          <a:p>
            <a:pPr marL="1600200" lvl="3" indent="-228600">
              <a:buFont typeface="Wingdings" panose="05000000000000000000" pitchFamily="2" charset="2"/>
              <a:buChar char=""/>
            </a:pPr>
            <a:r>
              <a:rPr lang="en-US" sz="1400" dirty="0">
                <a:latin typeface="Calibri" panose="020F0502020204030204" pitchFamily="34" charset="0"/>
                <a:ea typeface="Calibri" panose="020F0502020204030204" pitchFamily="34" charset="0"/>
              </a:rPr>
              <a:t>$368M for </a:t>
            </a:r>
            <a:r>
              <a:rPr lang="en-US" sz="1400" dirty="0" smtClean="0">
                <a:latin typeface="Calibri" panose="020F0502020204030204" pitchFamily="34" charset="0"/>
                <a:ea typeface="Calibri" panose="020F0502020204030204" pitchFamily="34" charset="0"/>
              </a:rPr>
              <a:t>MR&amp;T</a:t>
            </a:r>
            <a:endParaRPr lang="en-US" sz="1400" dirty="0">
              <a:latin typeface="Calibri" panose="020F0502020204030204" pitchFamily="34" charset="0"/>
              <a:ea typeface="Calibri" panose="020F0502020204030204" pitchFamily="34" charset="0"/>
            </a:endParaRPr>
          </a:p>
          <a:p>
            <a:pPr marL="1600200" lvl="3" indent="-228600">
              <a:buFont typeface="Wingdings" panose="05000000000000000000" pitchFamily="2" charset="2"/>
              <a:buChar char=""/>
            </a:pPr>
            <a:r>
              <a:rPr lang="en-US" sz="1400" dirty="0">
                <a:latin typeface="Calibri" panose="020F0502020204030204" pitchFamily="34" charset="0"/>
                <a:ea typeface="Calibri" panose="020F0502020204030204" pitchFamily="34" charset="0"/>
              </a:rPr>
              <a:t>$887M for </a:t>
            </a:r>
            <a:r>
              <a:rPr lang="en-US" sz="1400" dirty="0" smtClean="0">
                <a:latin typeface="Calibri" panose="020F0502020204030204" pitchFamily="34" charset="0"/>
                <a:ea typeface="Calibri" panose="020F0502020204030204" pitchFamily="34" charset="0"/>
              </a:rPr>
              <a:t>O&amp;M</a:t>
            </a:r>
            <a:endParaRPr lang="en-US" sz="1400" dirty="0">
              <a:latin typeface="Calibri" panose="020F0502020204030204" pitchFamily="34" charset="0"/>
              <a:ea typeface="Calibri" panose="020F0502020204030204" pitchFamily="34" charset="0"/>
            </a:endParaRPr>
          </a:p>
          <a:p>
            <a:pPr marL="1600200" lvl="3" indent="-228600">
              <a:buFont typeface="Wingdings" panose="05000000000000000000" pitchFamily="2" charset="2"/>
              <a:buChar char=""/>
            </a:pPr>
            <a:r>
              <a:rPr lang="en-US" sz="1400" dirty="0">
                <a:latin typeface="Calibri" panose="020F0502020204030204" pitchFamily="34" charset="0"/>
                <a:ea typeface="Calibri" panose="020F0502020204030204" pitchFamily="34" charset="0"/>
              </a:rPr>
              <a:t>$826M for FCCE</a:t>
            </a:r>
          </a:p>
          <a:p>
            <a:r>
              <a:rPr lang="en-US" sz="1400" dirty="0">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52332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5E28DA-0566-A840-A9DE-6C7D55E5A102}"/>
              </a:ext>
            </a:extLst>
          </p:cNvPr>
          <p:cNvSpPr>
            <a:spLocks noGrp="1"/>
          </p:cNvSpPr>
          <p:nvPr>
            <p:ph type="body" sz="quarter" idx="20"/>
          </p:nvPr>
        </p:nvSpPr>
        <p:spPr>
          <a:xfrm>
            <a:off x="475129" y="457202"/>
            <a:ext cx="11716871" cy="5486397"/>
          </a:xfrm>
        </p:spPr>
        <p:txBody>
          <a:bodyPr/>
          <a:lstStyle/>
          <a:p>
            <a:endParaRPr lang="en-US" dirty="0" smtClean="0"/>
          </a:p>
          <a:p>
            <a:endParaRPr lang="en-US" dirty="0"/>
          </a:p>
        </p:txBody>
      </p:sp>
      <p:sp>
        <p:nvSpPr>
          <p:cNvPr id="2" name="Rectangle 1"/>
          <p:cNvSpPr/>
          <p:nvPr/>
        </p:nvSpPr>
        <p:spPr>
          <a:xfrm>
            <a:off x="321547" y="457202"/>
            <a:ext cx="5134708" cy="26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TextBox 2"/>
          <p:cNvSpPr txBox="1"/>
          <p:nvPr/>
        </p:nvSpPr>
        <p:spPr>
          <a:xfrm>
            <a:off x="321547" y="113531"/>
            <a:ext cx="6851940" cy="1077218"/>
          </a:xfrm>
          <a:prstGeom prst="rect">
            <a:avLst/>
          </a:prstGeom>
          <a:noFill/>
        </p:spPr>
        <p:txBody>
          <a:bodyPr wrap="none" rtlCol="0">
            <a:spAutoFit/>
          </a:bodyPr>
          <a:lstStyle/>
          <a:p>
            <a:r>
              <a:rPr lang="en-US" sz="3200" b="1" dirty="0" smtClean="0">
                <a:solidFill>
                  <a:schemeClr val="accent1"/>
                </a:solidFill>
              </a:rPr>
              <a:t>Infrastructure Investment and Jobs Act</a:t>
            </a:r>
          </a:p>
          <a:p>
            <a:r>
              <a:rPr lang="en-US" sz="3200" b="1" dirty="0" smtClean="0">
                <a:solidFill>
                  <a:schemeClr val="accent1"/>
                </a:solidFill>
              </a:rPr>
              <a:t>(Nov. 15, 2021) </a:t>
            </a:r>
            <a:endParaRPr lang="en-US" sz="3200" b="1" dirty="0">
              <a:solidFill>
                <a:schemeClr val="accent1"/>
              </a:solidFill>
            </a:endParaRPr>
          </a:p>
        </p:txBody>
      </p:sp>
      <p:sp>
        <p:nvSpPr>
          <p:cNvPr id="5" name="Rectangle 4"/>
          <p:cNvSpPr/>
          <p:nvPr/>
        </p:nvSpPr>
        <p:spPr>
          <a:xfrm>
            <a:off x="747346" y="1534420"/>
            <a:ext cx="10709029" cy="4247317"/>
          </a:xfrm>
          <a:prstGeom prst="rect">
            <a:avLst/>
          </a:prstGeom>
        </p:spPr>
        <p:txBody>
          <a:bodyPr wrap="square">
            <a:spAutoFit/>
          </a:bodyPr>
          <a:lstStyle/>
          <a:p>
            <a:r>
              <a:rPr lang="en-US" b="1" dirty="0"/>
              <a:t>Ports and Waterways: $16.6 billion</a:t>
            </a:r>
            <a:r>
              <a:rPr lang="en-US" dirty="0"/>
              <a:t> for </a:t>
            </a:r>
            <a:r>
              <a:rPr lang="en-US" u="sng" dirty="0"/>
              <a:t>coastal infrastructure</a:t>
            </a:r>
            <a:r>
              <a:rPr lang="en-US" dirty="0"/>
              <a:t>, </a:t>
            </a:r>
            <a:r>
              <a:rPr lang="en-US" u="sng" dirty="0"/>
              <a:t>inland waterways</a:t>
            </a:r>
            <a:r>
              <a:rPr lang="en-US" dirty="0"/>
              <a:t>, port infrastructure, and land ports of energy through Army Corps, DOT, USCG, GSA, and DHS. </a:t>
            </a:r>
            <a:endParaRPr lang="en-US" dirty="0" smtClean="0"/>
          </a:p>
          <a:p>
            <a:endParaRPr lang="en-US" dirty="0"/>
          </a:p>
          <a:p>
            <a:r>
              <a:rPr lang="en-US" b="1" dirty="0" smtClean="0"/>
              <a:t>Water </a:t>
            </a:r>
            <a:r>
              <a:rPr lang="en-US" b="1" dirty="0"/>
              <a:t>Infrastructure: $55 billion</a:t>
            </a:r>
            <a:r>
              <a:rPr lang="en-US" dirty="0"/>
              <a:t> for state revolving loan funds for clean and drinking water, addressing PFAS, replacing lead service lines, and supporting tribal water </a:t>
            </a:r>
            <a:r>
              <a:rPr lang="en-US" dirty="0" smtClean="0"/>
              <a:t>needs.</a:t>
            </a:r>
          </a:p>
          <a:p>
            <a:endParaRPr lang="en-US" dirty="0"/>
          </a:p>
          <a:p>
            <a:r>
              <a:rPr lang="en-US" b="1" dirty="0" smtClean="0"/>
              <a:t>Power </a:t>
            </a:r>
            <a:r>
              <a:rPr lang="en-US" b="1" dirty="0"/>
              <a:t>and Grid: $65 billion</a:t>
            </a:r>
            <a:r>
              <a:rPr lang="en-US" dirty="0"/>
              <a:t> available for uses such as grid reliability and resiliency; securing critical minerals; improving supply chains for clean energy technologies; and </a:t>
            </a:r>
            <a:r>
              <a:rPr lang="en-US" u="sng" dirty="0"/>
              <a:t>advancing technology for carbon capture, hydrogen, direct air capture, energy efficiency</a:t>
            </a:r>
            <a:r>
              <a:rPr lang="en-US" dirty="0"/>
              <a:t>. </a:t>
            </a:r>
            <a:endParaRPr lang="en-US" dirty="0" smtClean="0"/>
          </a:p>
          <a:p>
            <a:endParaRPr lang="en-US" dirty="0"/>
          </a:p>
          <a:p>
            <a:r>
              <a:rPr lang="en-US" b="1" dirty="0" smtClean="0"/>
              <a:t>Resiliency</a:t>
            </a:r>
            <a:r>
              <a:rPr lang="en-US" b="1" dirty="0"/>
              <a:t>: $47.2 billion </a:t>
            </a:r>
            <a:r>
              <a:rPr lang="en-US" dirty="0"/>
              <a:t>available for cybersecurity for critical infrastructure, waste management, flood and wildfire mitigation, drought management, </a:t>
            </a:r>
            <a:r>
              <a:rPr lang="en-US" u="sng" dirty="0"/>
              <a:t>coastal resiliency, ecosystem restoration, and weatherization</a:t>
            </a:r>
            <a:r>
              <a:rPr lang="en-US" dirty="0"/>
              <a:t>. </a:t>
            </a:r>
            <a:endParaRPr lang="en-US" dirty="0" smtClean="0"/>
          </a:p>
          <a:p>
            <a:endParaRPr lang="en-US" dirty="0"/>
          </a:p>
          <a:p>
            <a:r>
              <a:rPr lang="en-US" b="1" dirty="0" smtClean="0"/>
              <a:t>Addressing </a:t>
            </a:r>
            <a:r>
              <a:rPr lang="en-US" b="1" dirty="0"/>
              <a:t>Legacy Pollution: $21 billion </a:t>
            </a:r>
            <a:r>
              <a:rPr lang="en-US" dirty="0"/>
              <a:t>to clean up brownfield and superfund sites, reclaim abandoned mine lands, and </a:t>
            </a:r>
            <a:r>
              <a:rPr lang="en-US" u="sng" dirty="0"/>
              <a:t>plug orphan oil and gas wells</a:t>
            </a:r>
            <a:r>
              <a:rPr lang="en-US" dirty="0"/>
              <a:t>. </a:t>
            </a:r>
          </a:p>
        </p:txBody>
      </p:sp>
    </p:spTree>
    <p:extLst>
      <p:ext uri="{BB962C8B-B14F-4D97-AF65-F5344CB8AC3E}">
        <p14:creationId xmlns:p14="http://schemas.microsoft.com/office/powerpoint/2010/main" val="1450920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547" y="457202"/>
            <a:ext cx="5134708" cy="26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TextBox 7"/>
          <p:cNvSpPr txBox="1">
            <a:spLocks noChangeArrowheads="1"/>
          </p:cNvSpPr>
          <p:nvPr>
            <p:custDataLst>
              <p:tags r:id="rId1"/>
            </p:custDataLst>
          </p:nvPr>
        </p:nvSpPr>
        <p:spPr bwMode="auto">
          <a:xfrm>
            <a:off x="0" y="2076467"/>
            <a:ext cx="1219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rPr>
              <a:t>CONNECT WITH US!</a:t>
            </a:r>
          </a:p>
        </p:txBody>
      </p:sp>
      <p:sp>
        <p:nvSpPr>
          <p:cNvPr id="7" name="TextBox 7"/>
          <p:cNvSpPr txBox="1">
            <a:spLocks noChangeArrowheads="1"/>
          </p:cNvSpPr>
          <p:nvPr>
            <p:custDataLst>
              <p:tags r:id="rId2"/>
            </p:custDataLst>
          </p:nvPr>
        </p:nvSpPr>
        <p:spPr bwMode="auto">
          <a:xfrm>
            <a:off x="0" y="426923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rPr>
              <a:t>@</a:t>
            </a:r>
            <a:r>
              <a:rPr kumimoji="0" lang="en-US" altLang="en-US" sz="3200" b="1" i="0" u="none" strike="noStrike" kern="1200" cap="none" spc="0" normalizeH="0" baseline="0" noProof="0" dirty="0" err="1">
                <a:ln>
                  <a:noFill/>
                </a:ln>
                <a:solidFill>
                  <a:schemeClr val="accent1"/>
                </a:solidFill>
                <a:effectLst/>
                <a:uLnTx/>
                <a:uFillTx/>
                <a:latin typeface="Century Gothic" panose="020B0502020202020204" pitchFamily="34" charset="0"/>
                <a:ea typeface="+mn-ea"/>
                <a:cs typeface="+mn-cs"/>
              </a:rPr>
              <a:t>LouisianaCPRA</a:t>
            </a:r>
            <a:endParaRPr kumimoji="0" lang="en-US" altLang="en-US" sz="2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p:txBody>
      </p:sp>
      <p:grpSp>
        <p:nvGrpSpPr>
          <p:cNvPr id="8" name="Group 13"/>
          <p:cNvGrpSpPr>
            <a:grpSpLocks/>
          </p:cNvGrpSpPr>
          <p:nvPr/>
        </p:nvGrpSpPr>
        <p:grpSpPr bwMode="auto">
          <a:xfrm>
            <a:off x="3262924" y="3048007"/>
            <a:ext cx="5721349" cy="1196975"/>
            <a:chOff x="1710490" y="3530635"/>
            <a:chExt cx="5720255" cy="1196975"/>
          </a:xfrm>
        </p:grpSpPr>
        <p:pic>
          <p:nvPicPr>
            <p:cNvPr id="9"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90194" y="3584972"/>
              <a:ext cx="1440551" cy="108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7044" y="3596144"/>
              <a:ext cx="1077238" cy="107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25792" y="3530635"/>
              <a:ext cx="11969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10490" y="3564391"/>
              <a:ext cx="1119644" cy="111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20445" y="3653488"/>
              <a:ext cx="991699" cy="99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rot="16200000">
              <a:off x="4115803" y="3394009"/>
              <a:ext cx="780927" cy="1087732"/>
            </a:xfrm>
            <a:prstGeom prst="rect">
              <a:avLst/>
            </a:prstGeom>
            <a:noFill/>
          </p:spPr>
          <p:txBody>
            <a:bodyPr spcFirstLastPara="1" wrap="none">
              <a:prstTxWarp prst="textCircl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chemeClr val="accent1"/>
                  </a:solidFill>
                  <a:effectLst/>
                  <a:uLnTx/>
                  <a:uFillTx/>
                  <a:latin typeface="Century Gothic" panose="020B0502020202020204" pitchFamily="34" charset="0"/>
                  <a:ea typeface="+mn-ea"/>
                  <a:cs typeface="Arial" charset="0"/>
                </a:rPr>
                <a:t>SUBSCRIBE</a:t>
              </a:r>
              <a:endParaRPr kumimoji="0" lang="en-US" sz="4000" b="0" i="0" u="none" strike="noStrike" kern="1200" cap="none" spc="0" normalizeH="0" baseline="0" noProof="0" dirty="0">
                <a:ln w="0"/>
                <a:solidFill>
                  <a:schemeClr val="accent1"/>
                </a:solidFill>
                <a:effectLst/>
                <a:uLnTx/>
                <a:uFillTx/>
                <a:latin typeface="Century Gothic" panose="020B0502020202020204" pitchFamily="34" charset="0"/>
                <a:ea typeface="+mn-ea"/>
                <a:cs typeface="Arial" charset="0"/>
              </a:endParaRPr>
            </a:p>
          </p:txBody>
        </p:sp>
      </p:grpSp>
    </p:spTree>
    <p:extLst>
      <p:ext uri="{BB962C8B-B14F-4D97-AF65-F5344CB8AC3E}">
        <p14:creationId xmlns:p14="http://schemas.microsoft.com/office/powerpoint/2010/main" val="3372046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0CBBCF25-82F3-9A49-95E6-C5517268519B}"/>
              </a:ext>
            </a:extLst>
          </p:cNvPr>
          <p:cNvSpPr>
            <a:spLocks noGrp="1"/>
          </p:cNvSpPr>
          <p:nvPr>
            <p:ph type="body" sz="quarter" idx="33"/>
          </p:nvPr>
        </p:nvSpPr>
        <p:spPr/>
        <p:txBody>
          <a:bodyPr wrap="square">
            <a:spAutoFit/>
          </a:bodyPr>
          <a:lstStyle/>
          <a:p>
            <a:r>
              <a:rPr lang="en-US" altLang="en-US" dirty="0"/>
              <a:t>Total Projected Expenditures FY 2022</a:t>
            </a:r>
          </a:p>
          <a:p>
            <a:pPr lvl="1"/>
            <a:r>
              <a:rPr lang="en-US" altLang="en-US" dirty="0"/>
              <a:t>By Project Phase</a:t>
            </a:r>
          </a:p>
        </p:txBody>
      </p:sp>
      <p:pic>
        <p:nvPicPr>
          <p:cNvPr id="18" name="Picture 17">
            <a:extLst>
              <a:ext uri="{FF2B5EF4-FFF2-40B4-BE49-F238E27FC236}">
                <a16:creationId xmlns:a16="http://schemas.microsoft.com/office/drawing/2014/main" id="{E1371B7F-3B50-9147-B3E8-7649150630C3}"/>
              </a:ext>
            </a:extLst>
          </p:cNvPr>
          <p:cNvPicPr>
            <a:picLocks noChangeAspect="1"/>
          </p:cNvPicPr>
          <p:nvPr/>
        </p:nvPicPr>
        <p:blipFill>
          <a:blip r:embed="rId3"/>
          <a:srcRect/>
          <a:stretch/>
        </p:blipFill>
        <p:spPr>
          <a:xfrm>
            <a:off x="463550" y="1549400"/>
            <a:ext cx="11264900" cy="4724400"/>
          </a:xfrm>
          <a:prstGeom prst="rect">
            <a:avLst/>
          </a:prstGeom>
        </p:spPr>
      </p:pic>
      <p:sp>
        <p:nvSpPr>
          <p:cNvPr id="4" name="Rectangle 3"/>
          <p:cNvSpPr/>
          <p:nvPr/>
        </p:nvSpPr>
        <p:spPr>
          <a:xfrm>
            <a:off x="220640" y="6592824"/>
            <a:ext cx="5758129"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352A8E-E90A-4340-BFCE-283F11CE6AAC}"/>
              </a:ext>
            </a:extLst>
          </p:cNvPr>
          <p:cNvPicPr>
            <a:picLocks noChangeAspect="1"/>
          </p:cNvPicPr>
          <p:nvPr/>
        </p:nvPicPr>
        <p:blipFill>
          <a:blip r:embed="rId4"/>
          <a:stretch>
            <a:fillRect/>
          </a:stretch>
        </p:blipFill>
        <p:spPr>
          <a:xfrm>
            <a:off x="220640" y="6436527"/>
            <a:ext cx="11596078" cy="100950"/>
          </a:xfrm>
          <a:prstGeom prst="rect">
            <a:avLst/>
          </a:prstGeom>
        </p:spPr>
      </p:pic>
    </p:spTree>
    <p:extLst>
      <p:ext uri="{BB962C8B-B14F-4D97-AF65-F5344CB8AC3E}">
        <p14:creationId xmlns:p14="http://schemas.microsoft.com/office/powerpoint/2010/main" val="558777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C879EA-04A6-4D41-8F3D-75A3B3006C37}"/>
              </a:ext>
            </a:extLst>
          </p:cNvPr>
          <p:cNvSpPr>
            <a:spLocks noGrp="1"/>
          </p:cNvSpPr>
          <p:nvPr>
            <p:ph sz="quarter" idx="10"/>
          </p:nvPr>
        </p:nvSpPr>
        <p:spPr>
          <a:xfrm>
            <a:off x="457200" y="1228725"/>
            <a:ext cx="5758070" cy="5172075"/>
          </a:xfrm>
        </p:spPr>
        <p:txBody>
          <a:bodyPr/>
          <a:lstStyle/>
          <a:p>
            <a:pPr lvl="1"/>
            <a:r>
              <a:rPr lang="en-US" dirty="0"/>
              <a:t>Planning</a:t>
            </a:r>
          </a:p>
          <a:p>
            <a:r>
              <a:rPr lang="en-US" altLang="en-US" dirty="0"/>
              <a:t>8 projects, $23.9 M</a:t>
            </a:r>
          </a:p>
          <a:p>
            <a:pPr lvl="1"/>
            <a:r>
              <a:rPr lang="en-US" altLang="en-US" dirty="0"/>
              <a:t>CONSTRUCTION</a:t>
            </a:r>
          </a:p>
          <a:p>
            <a:r>
              <a:rPr lang="en-US" altLang="en-US" dirty="0"/>
              <a:t>72 projects, $5.8 B 57,395 acres benefited 109 miles of levee</a:t>
            </a:r>
          </a:p>
        </p:txBody>
      </p:sp>
      <p:sp>
        <p:nvSpPr>
          <p:cNvPr id="5" name="Content Placeholder 4">
            <a:extLst>
              <a:ext uri="{FF2B5EF4-FFF2-40B4-BE49-F238E27FC236}">
                <a16:creationId xmlns:a16="http://schemas.microsoft.com/office/drawing/2014/main" id="{0D5B17C0-3575-9B44-97A7-0C3485AF49E2}"/>
              </a:ext>
            </a:extLst>
          </p:cNvPr>
          <p:cNvSpPr>
            <a:spLocks noGrp="1"/>
          </p:cNvSpPr>
          <p:nvPr>
            <p:ph sz="quarter" idx="11"/>
          </p:nvPr>
        </p:nvSpPr>
        <p:spPr>
          <a:xfrm>
            <a:off x="5698435" y="1223963"/>
            <a:ext cx="6036365" cy="4719637"/>
          </a:xfrm>
        </p:spPr>
        <p:txBody>
          <a:bodyPr/>
          <a:lstStyle/>
          <a:p>
            <a:pPr lvl="1"/>
            <a:r>
              <a:rPr lang="en-US" dirty="0"/>
              <a:t>Engineering &amp; Design</a:t>
            </a:r>
          </a:p>
          <a:p>
            <a:r>
              <a:rPr lang="en-US" altLang="en-US" dirty="0"/>
              <a:t>45 projects, $7.3 B</a:t>
            </a:r>
            <a:br>
              <a:rPr lang="en-US" altLang="en-US" dirty="0"/>
            </a:br>
            <a:r>
              <a:rPr lang="en-US" altLang="en-US" dirty="0"/>
              <a:t>136,432 acres benefited</a:t>
            </a:r>
          </a:p>
          <a:p>
            <a:pPr lvl="1"/>
            <a:r>
              <a:rPr lang="en-US" dirty="0"/>
              <a:t>OM&amp;M</a:t>
            </a:r>
          </a:p>
          <a:p>
            <a:r>
              <a:rPr lang="en-US" altLang="en-US" dirty="0"/>
              <a:t>161 projects completed, $60.7 M</a:t>
            </a:r>
            <a:endParaRPr lang="en-US" dirty="0"/>
          </a:p>
        </p:txBody>
      </p:sp>
      <p:sp>
        <p:nvSpPr>
          <p:cNvPr id="20481" name="Title 20480">
            <a:extLst>
              <a:ext uri="{FF2B5EF4-FFF2-40B4-BE49-F238E27FC236}">
                <a16:creationId xmlns:a16="http://schemas.microsoft.com/office/drawing/2014/main" id="{C84FF9FC-B168-D449-91C8-C17CD48538F2}"/>
              </a:ext>
            </a:extLst>
          </p:cNvPr>
          <p:cNvSpPr>
            <a:spLocks noGrp="1"/>
          </p:cNvSpPr>
          <p:nvPr>
            <p:ph type="title"/>
          </p:nvPr>
        </p:nvSpPr>
        <p:spPr>
          <a:xfrm>
            <a:off x="457200" y="0"/>
            <a:ext cx="11734800" cy="1228725"/>
          </a:xfrm>
        </p:spPr>
        <p:txBody>
          <a:bodyPr anchor="ctr"/>
          <a:lstStyle/>
          <a:p>
            <a:r>
              <a:rPr lang="en-US" altLang="en-US" dirty="0"/>
              <a:t>90% Project-Associated Expenditures</a:t>
            </a:r>
            <a:endParaRPr lang="en-US" dirty="0"/>
          </a:p>
        </p:txBody>
      </p:sp>
      <p:sp>
        <p:nvSpPr>
          <p:cNvPr id="14" name="Text Placeholder 48">
            <a:extLst>
              <a:ext uri="{FF2B5EF4-FFF2-40B4-BE49-F238E27FC236}">
                <a16:creationId xmlns:a16="http://schemas.microsoft.com/office/drawing/2014/main" id="{C871A38B-50A7-7847-AC88-269C8EBBDF29}"/>
              </a:ext>
            </a:extLst>
          </p:cNvPr>
          <p:cNvSpPr txBox="1">
            <a:spLocks/>
          </p:cNvSpPr>
          <p:nvPr/>
        </p:nvSpPr>
        <p:spPr>
          <a:xfrm>
            <a:off x="10177670" y="129614"/>
            <a:ext cx="1802295" cy="969496"/>
          </a:xfrm>
          <a:prstGeom prst="rect">
            <a:avLst/>
          </a:prstGeom>
          <a:noFill/>
        </p:spPr>
        <p:txBody>
          <a:bodyPr vert="horz" wrap="square" lIns="0" tIns="0" rIns="0" bIns="0" rtlCol="0" anchor="ctr" anchorCtr="0">
            <a:noAutofit/>
          </a:bodyPr>
          <a:lstStyle>
            <a:lvl1pPr marL="0" indent="0" algn="l" defTabSz="914400" rtl="0" eaLnBrk="1" latinLnBrk="0" hangingPunct="1">
              <a:lnSpc>
                <a:spcPts val="5400"/>
              </a:lnSpc>
              <a:spcBef>
                <a:spcPts val="1200"/>
              </a:spcBef>
              <a:spcAft>
                <a:spcPts val="1200"/>
              </a:spcAft>
              <a:buFont typeface="Arial" panose="020B0604020202020204" pitchFamily="34" charset="0"/>
              <a:buNone/>
              <a:defRPr sz="5400" b="0" i="0" kern="1200" spc="0" baseline="0">
                <a:solidFill>
                  <a:schemeClr val="accent1"/>
                </a:solidFill>
                <a:latin typeface="Franklin Gothic Medium Cond" panose="020B0606030402020204" pitchFamily="34" charset="0"/>
                <a:ea typeface="+mn-ea"/>
                <a:cs typeface="+mn-cs"/>
              </a:defRPr>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400" b="0" kern="1200" cap="all" spc="20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2000" kern="1200" cap="none" spc="50" baseline="0">
                <a:solidFill>
                  <a:schemeClr val="tx1"/>
                </a:solidFill>
                <a:latin typeface="+mn-lt"/>
                <a:ea typeface="+mn-ea"/>
                <a:cs typeface="+mn-cs"/>
              </a:defRPr>
            </a:lvl3pPr>
            <a:lvl4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spc="50" baseline="0">
                <a:solidFill>
                  <a:schemeClr val="tx1"/>
                </a:solidFill>
                <a:latin typeface="+mn-lt"/>
                <a:ea typeface="+mn-ea"/>
                <a:cs typeface="+mn-cs"/>
              </a:defRPr>
            </a:lvl4pPr>
            <a:lvl5pPr marL="457200" indent="-228600" algn="l" defTabSz="914400" rtl="0" eaLnBrk="1" latinLnBrk="0" hangingPunct="1">
              <a:lnSpc>
                <a:spcPct val="100000"/>
              </a:lnSpc>
              <a:spcBef>
                <a:spcPts val="600"/>
              </a:spcBef>
              <a:spcAft>
                <a:spcPts val="600"/>
              </a:spcAft>
              <a:buFont typeface="System Font Regular"/>
              <a:buChar char="-"/>
              <a:defRPr sz="2000" kern="1200" spc="50" baseline="0">
                <a:solidFill>
                  <a:schemeClr val="tx1"/>
                </a:solidFill>
                <a:latin typeface="+mn-lt"/>
                <a:ea typeface="+mn-ea"/>
                <a:cs typeface="+mn-cs"/>
              </a:defRPr>
            </a:lvl5pPr>
            <a:lvl6pPr marL="6858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600"/>
              </a:spcAft>
              <a:buFont typeface="System Font Regular"/>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System Font Regular"/>
              <a:buChar char="-"/>
              <a:defRPr sz="1200" kern="1200">
                <a:solidFill>
                  <a:schemeClr val="tx1"/>
                </a:solidFill>
                <a:latin typeface="+mn-lt"/>
                <a:ea typeface="+mn-ea"/>
                <a:cs typeface="+mn-cs"/>
              </a:defRPr>
            </a:lvl9pPr>
          </a:lstStyle>
          <a:p>
            <a:pPr lvl="1">
              <a:spcAft>
                <a:spcPts val="0"/>
              </a:spcAft>
            </a:pPr>
            <a:r>
              <a:rPr lang="en-US" altLang="en-US" dirty="0"/>
              <a:t>Across the Coast</a:t>
            </a:r>
          </a:p>
        </p:txBody>
      </p:sp>
    </p:spTree>
    <p:extLst>
      <p:ext uri="{BB962C8B-B14F-4D97-AF65-F5344CB8AC3E}">
        <p14:creationId xmlns:p14="http://schemas.microsoft.com/office/powerpoint/2010/main" val="434725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0CBBCF25-82F3-9A49-95E6-C5517268519B}"/>
              </a:ext>
            </a:extLst>
          </p:cNvPr>
          <p:cNvSpPr>
            <a:spLocks noGrp="1"/>
          </p:cNvSpPr>
          <p:nvPr>
            <p:ph type="body" sz="quarter" idx="33"/>
          </p:nvPr>
        </p:nvSpPr>
        <p:spPr>
          <a:xfrm>
            <a:off x="457198" y="265176"/>
            <a:ext cx="11277600" cy="1446550"/>
          </a:xfrm>
        </p:spPr>
        <p:txBody>
          <a:bodyPr wrap="square">
            <a:spAutoFit/>
          </a:bodyPr>
          <a:lstStyle/>
          <a:p>
            <a:pPr algn="r"/>
            <a:r>
              <a:rPr lang="en-US" altLang="en-US" dirty="0"/>
              <a:t>Total Projected Expenditures</a:t>
            </a:r>
          </a:p>
          <a:p>
            <a:pPr lvl="1" algn="r"/>
            <a:r>
              <a:rPr lang="en-US" altLang="en-US" dirty="0"/>
              <a:t>By Project Phase</a:t>
            </a:r>
          </a:p>
        </p:txBody>
      </p:sp>
      <p:pic>
        <p:nvPicPr>
          <p:cNvPr id="3" name="Picture 2" descr="Diagram&#10;&#10;Description automatically generated">
            <a:extLst>
              <a:ext uri="{FF2B5EF4-FFF2-40B4-BE49-F238E27FC236}">
                <a16:creationId xmlns:a16="http://schemas.microsoft.com/office/drawing/2014/main" id="{6B074B12-8E66-4941-812D-2001B2C585A8}"/>
              </a:ext>
            </a:extLst>
          </p:cNvPr>
          <p:cNvPicPr>
            <a:picLocks noChangeAspect="1"/>
          </p:cNvPicPr>
          <p:nvPr/>
        </p:nvPicPr>
        <p:blipFill>
          <a:blip r:embed="rId3"/>
          <a:stretch>
            <a:fillRect/>
          </a:stretch>
        </p:blipFill>
        <p:spPr>
          <a:xfrm>
            <a:off x="291598" y="469900"/>
            <a:ext cx="4229100" cy="5918200"/>
          </a:xfrm>
          <a:prstGeom prst="rect">
            <a:avLst/>
          </a:prstGeom>
        </p:spPr>
      </p:pic>
      <p:pic>
        <p:nvPicPr>
          <p:cNvPr id="5" name="Picture 4" descr="Diagram&#10;&#10;Description automatically generated">
            <a:extLst>
              <a:ext uri="{FF2B5EF4-FFF2-40B4-BE49-F238E27FC236}">
                <a16:creationId xmlns:a16="http://schemas.microsoft.com/office/drawing/2014/main" id="{95EE1448-CEF0-374A-B5FE-9E0485155B88}"/>
              </a:ext>
            </a:extLst>
          </p:cNvPr>
          <p:cNvPicPr>
            <a:picLocks noChangeAspect="1"/>
          </p:cNvPicPr>
          <p:nvPr/>
        </p:nvPicPr>
        <p:blipFill>
          <a:blip r:embed="rId4"/>
          <a:stretch>
            <a:fillRect/>
          </a:stretch>
        </p:blipFill>
        <p:spPr>
          <a:xfrm>
            <a:off x="5554076" y="1890781"/>
            <a:ext cx="2641600" cy="4305300"/>
          </a:xfrm>
          <a:prstGeom prst="rect">
            <a:avLst/>
          </a:prstGeom>
        </p:spPr>
      </p:pic>
      <p:pic>
        <p:nvPicPr>
          <p:cNvPr id="7" name="Picture 6" descr="Diagram&#10;&#10;Description automatically generated">
            <a:extLst>
              <a:ext uri="{FF2B5EF4-FFF2-40B4-BE49-F238E27FC236}">
                <a16:creationId xmlns:a16="http://schemas.microsoft.com/office/drawing/2014/main" id="{254ADE69-6F6A-6046-854B-C7EDC77F77A4}"/>
              </a:ext>
            </a:extLst>
          </p:cNvPr>
          <p:cNvPicPr>
            <a:picLocks noChangeAspect="1"/>
          </p:cNvPicPr>
          <p:nvPr/>
        </p:nvPicPr>
        <p:blipFill>
          <a:blip r:embed="rId5"/>
          <a:stretch>
            <a:fillRect/>
          </a:stretch>
        </p:blipFill>
        <p:spPr>
          <a:xfrm>
            <a:off x="9229054" y="1789181"/>
            <a:ext cx="2501900" cy="4406900"/>
          </a:xfrm>
          <a:prstGeom prst="rect">
            <a:avLst/>
          </a:prstGeom>
        </p:spPr>
      </p:pic>
      <p:sp>
        <p:nvSpPr>
          <p:cNvPr id="2" name="Rectangle 1"/>
          <p:cNvSpPr/>
          <p:nvPr/>
        </p:nvSpPr>
        <p:spPr>
          <a:xfrm>
            <a:off x="220640" y="6592824"/>
            <a:ext cx="5758129"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49352A8E-E90A-4340-BFCE-283F11CE6AAC}"/>
              </a:ext>
            </a:extLst>
          </p:cNvPr>
          <p:cNvPicPr>
            <a:picLocks noChangeAspect="1"/>
          </p:cNvPicPr>
          <p:nvPr/>
        </p:nvPicPr>
        <p:blipFill>
          <a:blip r:embed="rId6"/>
          <a:stretch>
            <a:fillRect/>
          </a:stretch>
        </p:blipFill>
        <p:spPr>
          <a:xfrm>
            <a:off x="220640" y="6436527"/>
            <a:ext cx="11596078" cy="100950"/>
          </a:xfrm>
          <a:prstGeom prst="rect">
            <a:avLst/>
          </a:prstGeom>
        </p:spPr>
      </p:pic>
    </p:spTree>
    <p:extLst>
      <p:ext uri="{BB962C8B-B14F-4D97-AF65-F5344CB8AC3E}">
        <p14:creationId xmlns:p14="http://schemas.microsoft.com/office/powerpoint/2010/main" val="4206217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5E28DA-0566-A840-A9DE-6C7D55E5A102}"/>
              </a:ext>
            </a:extLst>
          </p:cNvPr>
          <p:cNvSpPr>
            <a:spLocks noGrp="1"/>
          </p:cNvSpPr>
          <p:nvPr>
            <p:ph type="body" sz="quarter" idx="20"/>
          </p:nvPr>
        </p:nvSpPr>
        <p:spPr>
          <a:xfrm>
            <a:off x="475129" y="457202"/>
            <a:ext cx="11716871" cy="5486397"/>
          </a:xfrm>
        </p:spPr>
        <p:txBody>
          <a:bodyPr/>
          <a:lstStyle/>
          <a:p>
            <a:endParaRPr lang="en-US" dirty="0" smtClean="0"/>
          </a:p>
          <a:p>
            <a:r>
              <a:rPr lang="en-US" dirty="0" smtClean="0"/>
              <a:t>IDIQ Contracting</a:t>
            </a:r>
          </a:p>
          <a:p>
            <a:r>
              <a:rPr lang="en-US" dirty="0" smtClean="0"/>
              <a:t>Update</a:t>
            </a:r>
            <a:endParaRPr lang="en-US" dirty="0"/>
          </a:p>
        </p:txBody>
      </p:sp>
      <p:sp>
        <p:nvSpPr>
          <p:cNvPr id="2" name="Rectangle 1"/>
          <p:cNvSpPr/>
          <p:nvPr/>
        </p:nvSpPr>
        <p:spPr>
          <a:xfrm>
            <a:off x="321547" y="457202"/>
            <a:ext cx="5134708" cy="26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44320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a:t>
            </a:r>
            <a:endParaRPr lang="en-US" dirty="0"/>
          </a:p>
        </p:txBody>
      </p:sp>
      <p:sp>
        <p:nvSpPr>
          <p:cNvPr id="4" name="Content Placeholder 2"/>
          <p:cNvSpPr txBox="1">
            <a:spLocks/>
          </p:cNvSpPr>
          <p:nvPr/>
        </p:nvSpPr>
        <p:spPr>
          <a:xfrm>
            <a:off x="396238" y="1045629"/>
            <a:ext cx="11795762" cy="5484480"/>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r>
              <a:rPr kumimoji="0" lang="en-US" sz="3600" b="1" i="0" u="sng" strike="noStrike" kern="1200" cap="none" spc="0" normalizeH="0" baseline="0" noProof="0" dirty="0" smtClean="0">
                <a:ln>
                  <a:noFill/>
                </a:ln>
                <a:solidFill>
                  <a:srgbClr val="000000">
                    <a:lumMod val="50000"/>
                  </a:srgbClr>
                </a:solidFill>
                <a:effectLst/>
                <a:uLnTx/>
                <a:uFillTx/>
                <a:latin typeface="Franklin Gothic Book" panose="020B0503020102020204"/>
              </a:rPr>
              <a:t>Engineering, Geotechnical, Surveying Services</a:t>
            </a:r>
            <a:r>
              <a:rPr kumimoji="0" lang="en-US" sz="3600" b="1" i="0" u="sng" strike="noStrike" kern="1200" cap="none" spc="0" normalizeH="0" noProof="0" dirty="0" smtClean="0">
                <a:ln>
                  <a:noFill/>
                </a:ln>
                <a:solidFill>
                  <a:srgbClr val="000000">
                    <a:lumMod val="50000"/>
                  </a:srgbClr>
                </a:solidFill>
                <a:effectLst/>
                <a:uLnTx/>
                <a:uFillTx/>
                <a:latin typeface="Franklin Gothic Book" panose="020B0503020102020204"/>
              </a:rPr>
              <a:t> </a:t>
            </a: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Typically acquired through Request for Solicitation of Interest and Qualifications (RSIQ)/</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Request for Qualifications (RFQ)</a:t>
            </a: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lang="en-US" sz="3200" dirty="0" smtClean="0">
                <a:solidFill>
                  <a:srgbClr val="000000">
                    <a:lumMod val="50000"/>
                  </a:srgbClr>
                </a:solidFill>
                <a:latin typeface="Franklin Gothic Book" panose="020B0503020102020204"/>
              </a:rPr>
              <a:t>Can be awarded to one or more firms </a:t>
            </a: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lang="en-US" sz="3200" dirty="0" smtClean="0">
              <a:solidFill>
                <a:srgbClr val="000000">
                  <a:lumMod val="50000"/>
                </a:srgbClr>
              </a:solidFill>
              <a:latin typeface="Franklin Gothic Book" panose="020B0503020102020204"/>
            </a:endParaRPr>
          </a:p>
          <a:p>
            <a:pPr lvl="0">
              <a:buClr>
                <a:srgbClr val="000000">
                  <a:lumMod val="75000"/>
                </a:srgbClr>
              </a:buClr>
            </a:pPr>
            <a:r>
              <a:rPr lang="en-US" sz="3200" dirty="0">
                <a:solidFill>
                  <a:srgbClr val="000000">
                    <a:lumMod val="50000"/>
                  </a:srgbClr>
                </a:solidFill>
              </a:rPr>
              <a:t>May be project-specific or for Indefinite Delivery / Indefinite Quantity </a:t>
            </a:r>
            <a:r>
              <a:rPr lang="en-US" sz="3200" dirty="0" smtClean="0">
                <a:solidFill>
                  <a:srgbClr val="000000">
                    <a:lumMod val="50000"/>
                  </a:srgbClr>
                </a:solidFill>
              </a:rPr>
              <a:t>(IDIQ) contracts</a:t>
            </a:r>
            <a:r>
              <a:rPr lang="en-US" sz="3200" dirty="0">
                <a:solidFill>
                  <a:srgbClr val="000000">
                    <a:lumMod val="50000"/>
                  </a:srgbClr>
                </a:solidFill>
              </a:rPr>
              <a:t>. </a:t>
            </a:r>
            <a:endParaRPr lang="en-US" sz="3200" dirty="0" smtClean="0">
              <a:solidFill>
                <a:srgbClr val="000000">
                  <a:lumMod val="50000"/>
                </a:srgbClr>
              </a:solidFill>
            </a:endParaRPr>
          </a:p>
          <a:p>
            <a:pPr marL="0" lvl="0" indent="0">
              <a:buClr>
                <a:srgbClr val="000000">
                  <a:lumMod val="75000"/>
                </a:srgbClr>
              </a:buClr>
              <a:buNone/>
            </a:pPr>
            <a:endParaRPr lang="en-US" sz="3200" dirty="0" smtClean="0">
              <a:solidFill>
                <a:srgbClr val="000000">
                  <a:lumMod val="50000"/>
                </a:srgbClr>
              </a:solidFill>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3-year term max</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 (currently </a:t>
            </a:r>
            <a:r>
              <a:rPr lang="en-US" sz="3200" noProof="0" dirty="0" smtClean="0">
                <a:solidFill>
                  <a:srgbClr val="000000">
                    <a:lumMod val="50000"/>
                  </a:srgbClr>
                </a:solidFill>
                <a:latin typeface="Franklin Gothic Book" panose="020B0503020102020204"/>
              </a:rPr>
              <a:t>have</a:t>
            </a: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 </a:t>
            </a:r>
            <a:r>
              <a:rPr kumimoji="0" lang="en-US" sz="3200" b="0" i="0" u="none" strike="noStrike" kern="1200" cap="none" spc="0" normalizeH="0" baseline="0" noProof="0" dirty="0">
                <a:ln>
                  <a:noFill/>
                </a:ln>
                <a:solidFill>
                  <a:srgbClr val="000000">
                    <a:lumMod val="50000"/>
                  </a:srgbClr>
                </a:solidFill>
                <a:effectLst/>
                <a:uLnTx/>
                <a:uFillTx/>
                <a:latin typeface="Franklin Gothic Book" panose="020B0503020102020204"/>
              </a:rPr>
              <a:t>staggered start/end contract </a:t>
            </a: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times)</a:t>
            </a:r>
            <a:endParaRPr kumimoji="0" lang="en-US" sz="3200" b="0" i="0" u="none" strike="noStrike" kern="1200" cap="none" spc="0" normalizeH="0" baseline="0" noProof="0" dirty="0">
              <a:ln>
                <a:noFill/>
              </a:ln>
              <a:solidFill>
                <a:srgbClr val="000000">
                  <a:lumMod val="50000"/>
                </a:srgbClr>
              </a:solidFill>
              <a:effectLst/>
              <a:uLnTx/>
              <a:uFillTx/>
              <a:latin typeface="Franklin Gothic Book" panose="020B0503020102020204"/>
            </a:endParaRP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71663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p:txBody>
          <a:bodyPr/>
          <a:lstStyle/>
          <a:p>
            <a:r>
              <a:rPr lang="en-US" dirty="0" smtClean="0"/>
              <a:t>Professional Services </a:t>
            </a:r>
            <a:endParaRPr lang="en-US" dirty="0"/>
          </a:p>
        </p:txBody>
      </p:sp>
      <p:sp>
        <p:nvSpPr>
          <p:cNvPr id="4" name="Content Placeholder 2"/>
          <p:cNvSpPr txBox="1">
            <a:spLocks/>
          </p:cNvSpPr>
          <p:nvPr/>
        </p:nvSpPr>
        <p:spPr>
          <a:xfrm>
            <a:off x="396238" y="1240182"/>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r>
              <a:rPr kumimoji="0" lang="en-US" sz="3600" b="1" i="0" u="sng" strike="noStrike" kern="1200" cap="none" spc="0" normalizeH="0" baseline="0" noProof="0" dirty="0" smtClean="0">
                <a:ln>
                  <a:noFill/>
                </a:ln>
                <a:solidFill>
                  <a:srgbClr val="000000">
                    <a:lumMod val="50000"/>
                  </a:srgbClr>
                </a:solidFill>
                <a:effectLst/>
                <a:uLnTx/>
                <a:uFillTx/>
                <a:latin typeface="Franklin Gothic Book" panose="020B0503020102020204"/>
              </a:rPr>
              <a:t>Engineering, Geotechnical, Surveying Services</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r>
              <a:rPr kumimoji="0" lang="en-US" sz="3600" b="1" i="0" u="sng" strike="noStrike" kern="1200" cap="none" spc="0" normalizeH="0" noProof="0" dirty="0" smtClean="0">
                <a:ln>
                  <a:noFill/>
                </a:ln>
                <a:solidFill>
                  <a:srgbClr val="000000">
                    <a:lumMod val="50000"/>
                  </a:srgbClr>
                </a:solidFill>
                <a:effectLst/>
                <a:uLnTx/>
                <a:uFillTx/>
                <a:latin typeface="Franklin Gothic Book" panose="020B0503020102020204"/>
              </a:rPr>
              <a:t> </a:t>
            </a: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lang="en-US" sz="3200" dirty="0" smtClean="0">
                <a:solidFill>
                  <a:srgbClr val="000000">
                    <a:lumMod val="50000"/>
                  </a:srgbClr>
                </a:solidFill>
                <a:latin typeface="Franklin Gothic Book" panose="020B0503020102020204"/>
              </a:rPr>
              <a:t>All data collection efforts (surveying, geotechnical) contracted through IDIQ Task Orders</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None/>
              <a:tabLst/>
              <a:defRPr/>
            </a:pPr>
            <a:endParaRPr lang="en-US" sz="3200" dirty="0" smtClean="0">
              <a:solidFill>
                <a:srgbClr val="000000">
                  <a:lumMod val="50000"/>
                </a:srgbClr>
              </a:solidFill>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Most engineering/design related</a:t>
            </a:r>
            <a:r>
              <a:rPr kumimoji="0" lang="en-US" sz="3200" b="0" i="0" u="none" strike="noStrike" kern="1200" cap="none" spc="0" normalizeH="0" noProof="0" dirty="0" smtClean="0">
                <a:ln>
                  <a:noFill/>
                </a:ln>
                <a:solidFill>
                  <a:srgbClr val="000000">
                    <a:lumMod val="50000"/>
                  </a:srgbClr>
                </a:solidFill>
                <a:effectLst/>
                <a:uLnTx/>
                <a:uFillTx/>
                <a:latin typeface="Franklin Gothic Book" panose="020B0503020102020204"/>
              </a:rPr>
              <a:t> work contracted through IDIQ Task Orders </a:t>
            </a: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lang="en-US" sz="3200" dirty="0" smtClean="0">
                <a:solidFill>
                  <a:srgbClr val="000000">
                    <a:lumMod val="50000"/>
                  </a:srgbClr>
                </a:solidFill>
                <a:latin typeface="Franklin Gothic Book" panose="020B0503020102020204"/>
              </a:rPr>
              <a:t>Large-scale design efforts may involve project-specific solicitations and contracts (i.e., diversion design contracts) </a:t>
            </a: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6641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6238" y="1190510"/>
            <a:ext cx="11795762" cy="4987751"/>
          </a:xfrm>
          <a:prstGeom prst="rect">
            <a:avLst/>
          </a:prstGeom>
        </p:spPr>
        <p:txBody>
          <a:bodyPr/>
          <a:lstStyle>
            <a:lvl1pPr marL="137160" indent="-137160" algn="l" defTabSz="457200" rtl="0" eaLnBrk="1" latinLnBrk="0" hangingPunct="1">
              <a:lnSpc>
                <a:spcPct val="90000"/>
              </a:lnSpc>
              <a:spcBef>
                <a:spcPts val="0"/>
              </a:spcBef>
              <a:spcAft>
                <a:spcPts val="600"/>
              </a:spcAft>
              <a:buClr>
                <a:schemeClr val="tx1">
                  <a:lumMod val="75000"/>
                </a:schemeClr>
              </a:buClr>
              <a:buSzPct val="85000"/>
              <a:buFont typeface="Helvetica" charset="0"/>
              <a:buChar char="•"/>
              <a:defRPr sz="1800" b="0" i="0" kern="1200" spc="0" baseline="0">
                <a:solidFill>
                  <a:schemeClr val="tx1">
                    <a:lumMod val="50000"/>
                  </a:schemeClr>
                </a:solidFill>
                <a:latin typeface="+mn-lt"/>
                <a:ea typeface="Arial Narrow" charset="0"/>
                <a:cs typeface="Arial Narrow" charset="0"/>
              </a:defRPr>
            </a:lvl1pPr>
            <a:lvl2pPr marL="274320" indent="-137160" algn="l" defTabSz="457200" rtl="0" eaLnBrk="1" latinLnBrk="0" hangingPunct="1">
              <a:lnSpc>
                <a:spcPct val="90000"/>
              </a:lnSpc>
              <a:spcBef>
                <a:spcPts val="0"/>
              </a:spcBef>
              <a:spcAft>
                <a:spcPts val="600"/>
              </a:spcAft>
              <a:buSzPct val="85000"/>
              <a:buFont typeface="Helvetica" charset="0"/>
              <a:buChar char="⁃"/>
              <a:defRPr sz="1800" b="0" i="0" kern="1200" spc="0" baseline="0">
                <a:solidFill>
                  <a:schemeClr val="tx1">
                    <a:lumMod val="75000"/>
                  </a:schemeClr>
                </a:solidFill>
                <a:latin typeface="+mn-lt"/>
                <a:ea typeface="Arial Narrow" charset="0"/>
                <a:cs typeface="Arial Narrow" charset="0"/>
              </a:defRPr>
            </a:lvl2pPr>
            <a:lvl3pPr marL="1143000" indent="-228600" algn="l" defTabSz="457200" rtl="0" eaLnBrk="1" latinLnBrk="0" hangingPunct="1">
              <a:lnSpc>
                <a:spcPct val="100000"/>
              </a:lnSpc>
              <a:spcBef>
                <a:spcPts val="0"/>
              </a:spcBef>
              <a:buSzPct val="85000"/>
              <a:buFont typeface="Helvetica" charset="0"/>
              <a:buChar char="•"/>
              <a:defRPr sz="2000" b="0" i="0" kern="1200" spc="100" baseline="0">
                <a:solidFill>
                  <a:schemeClr val="tx1">
                    <a:lumMod val="75000"/>
                  </a:schemeClr>
                </a:solidFill>
                <a:latin typeface="+mn-lt"/>
                <a:ea typeface="Arial Narrow" charset="0"/>
                <a:cs typeface="Arial Narrow" charset="0"/>
              </a:defRPr>
            </a:lvl3pPr>
            <a:lvl4pPr marL="1600200" indent="-228600" algn="l" defTabSz="457200" rtl="0" eaLnBrk="1" latinLnBrk="0" hangingPunct="1">
              <a:lnSpc>
                <a:spcPct val="100000"/>
              </a:lnSpc>
              <a:spcBef>
                <a:spcPts val="0"/>
              </a:spcBef>
              <a:buSzPct val="85000"/>
              <a:buFont typeface="Helvetica" charset="0"/>
              <a:buChar char="⁃"/>
              <a:defRPr sz="1800" b="0" i="0" kern="1200" spc="100" baseline="0">
                <a:solidFill>
                  <a:schemeClr val="tx1">
                    <a:lumMod val="75000"/>
                  </a:schemeClr>
                </a:solidFill>
                <a:latin typeface="+mn-lt"/>
                <a:ea typeface="Arial Narrow" charset="0"/>
                <a:cs typeface="Arial Narrow" charset="0"/>
              </a:defRPr>
            </a:lvl4pPr>
            <a:lvl5pPr marL="2057400" indent="-228600" algn="l" defTabSz="457200" rtl="0" eaLnBrk="1" latinLnBrk="0" hangingPunct="1">
              <a:lnSpc>
                <a:spcPct val="100000"/>
              </a:lnSpc>
              <a:spcBef>
                <a:spcPts val="0"/>
              </a:spcBef>
              <a:buSzPct val="85000"/>
              <a:buFont typeface="Helvetica" charset="0"/>
              <a:buChar char="•"/>
              <a:defRPr sz="1600" b="0" i="0" kern="1200" spc="100" baseline="0">
                <a:solidFill>
                  <a:schemeClr val="tx1">
                    <a:lumMod val="75000"/>
                  </a:schemeClr>
                </a:solidFill>
                <a:latin typeface="+mn-lt"/>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0000">
                  <a:lumMod val="75000"/>
                </a:srgbClr>
              </a:buClr>
              <a:buNone/>
              <a:defRPr/>
            </a:pPr>
            <a:r>
              <a:rPr lang="en-US" sz="3200" b="1" u="sng" dirty="0" smtClean="0">
                <a:solidFill>
                  <a:srgbClr val="000000">
                    <a:lumMod val="50000"/>
                  </a:srgbClr>
                </a:solidFill>
              </a:rPr>
              <a:t>Current IDIQ Quantity and Value</a:t>
            </a:r>
            <a:endParaRPr lang="en-US" sz="3200" b="1" u="sng" dirty="0">
              <a:solidFill>
                <a:srgbClr val="000000">
                  <a:lumMod val="50000"/>
                </a:srgbClr>
              </a:solidFill>
            </a:endParaRP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33 Engineering Contracts </a:t>
            </a:r>
          </a:p>
          <a:p>
            <a:pPr marL="274320" marR="0" lvl="1" indent="-137160" algn="l" defTabSz="457200" rtl="0" eaLnBrk="1" fontAlgn="auto" latinLnBrk="0" hangingPunct="1">
              <a:lnSpc>
                <a:spcPct val="90000"/>
              </a:lnSpc>
              <a:spcBef>
                <a:spcPts val="0"/>
              </a:spcBef>
              <a:spcAft>
                <a:spcPts val="600"/>
              </a:spcAft>
              <a:buClrTx/>
              <a:buSzPct val="85000"/>
              <a:buFont typeface="Helvetica" charset="0"/>
              <a:buChar char="⁃"/>
              <a:tabLst/>
              <a:defRPr/>
            </a:pPr>
            <a:r>
              <a:rPr kumimoji="0" lang="en-US" sz="2400" b="0" i="0" u="none" strike="noStrike" kern="1200" cap="none" spc="0" normalizeH="0" baseline="0" noProof="0" dirty="0" smtClean="0">
                <a:ln>
                  <a:noFill/>
                </a:ln>
                <a:solidFill>
                  <a:srgbClr val="000000">
                    <a:lumMod val="75000"/>
                  </a:srgbClr>
                </a:solidFill>
                <a:effectLst/>
                <a:uLnTx/>
                <a:uFillTx/>
                <a:latin typeface="Franklin Gothic Book" panose="020B0503020102020204"/>
              </a:rPr>
              <a:t>20 General Engineering Services ($2M)</a:t>
            </a:r>
          </a:p>
          <a:p>
            <a:pPr marL="274320" marR="0" lvl="1" indent="-137160" algn="l" defTabSz="457200" rtl="0" eaLnBrk="1" fontAlgn="auto" latinLnBrk="0" hangingPunct="1">
              <a:lnSpc>
                <a:spcPct val="90000"/>
              </a:lnSpc>
              <a:spcBef>
                <a:spcPts val="0"/>
              </a:spcBef>
              <a:spcAft>
                <a:spcPts val="600"/>
              </a:spcAft>
              <a:buClrTx/>
              <a:buSzPct val="85000"/>
              <a:buFont typeface="Helvetica" charset="0"/>
              <a:buChar char="⁃"/>
              <a:tabLst/>
              <a:defRPr/>
            </a:pPr>
            <a:r>
              <a:rPr kumimoji="0" lang="en-US" sz="2400" b="0" i="0" u="none" strike="noStrike" kern="1200" cap="none" spc="0" normalizeH="0" baseline="0" noProof="0" dirty="0" smtClean="0">
                <a:ln>
                  <a:noFill/>
                </a:ln>
                <a:solidFill>
                  <a:srgbClr val="000000">
                    <a:lumMod val="75000"/>
                  </a:srgbClr>
                </a:solidFill>
                <a:effectLst/>
                <a:uLnTx/>
                <a:uFillTx/>
                <a:latin typeface="Franklin Gothic Book" panose="020B0503020102020204"/>
              </a:rPr>
              <a:t>6 Coastal Engineering Services ($2M)</a:t>
            </a:r>
          </a:p>
          <a:p>
            <a:pPr marL="274320" marR="0" lvl="1" indent="-137160" algn="l" defTabSz="457200" rtl="0" eaLnBrk="1" fontAlgn="auto" latinLnBrk="0" hangingPunct="1">
              <a:lnSpc>
                <a:spcPct val="90000"/>
              </a:lnSpc>
              <a:spcBef>
                <a:spcPts val="0"/>
              </a:spcBef>
              <a:spcAft>
                <a:spcPts val="600"/>
              </a:spcAft>
              <a:buClrTx/>
              <a:buSzPct val="85000"/>
              <a:buFont typeface="Helvetica" charset="0"/>
              <a:buChar char="⁃"/>
              <a:tabLst/>
              <a:defRPr/>
            </a:pPr>
            <a:r>
              <a:rPr kumimoji="0" lang="en-US" sz="2400" b="0" i="0" u="none" strike="noStrike" kern="1200" cap="none" spc="0" normalizeH="0" baseline="0" noProof="0" dirty="0" smtClean="0">
                <a:ln>
                  <a:noFill/>
                </a:ln>
                <a:solidFill>
                  <a:srgbClr val="000000">
                    <a:lumMod val="75000"/>
                  </a:srgbClr>
                </a:solidFill>
                <a:effectLst/>
                <a:uLnTx/>
                <a:uFillTx/>
                <a:latin typeface="Franklin Gothic Book" panose="020B0503020102020204"/>
              </a:rPr>
              <a:t>7 Limited Engineering Services ($1M)</a:t>
            </a:r>
          </a:p>
          <a:p>
            <a:pPr marL="137160" marR="0" lvl="1" indent="0" algn="l" defTabSz="457200" rtl="0" eaLnBrk="1" fontAlgn="auto" latinLnBrk="0" hangingPunct="1">
              <a:lnSpc>
                <a:spcPct val="90000"/>
              </a:lnSpc>
              <a:spcBef>
                <a:spcPts val="0"/>
              </a:spcBef>
              <a:spcAft>
                <a:spcPts val="600"/>
              </a:spcAft>
              <a:buClrTx/>
              <a:buSzPct val="85000"/>
              <a:buFont typeface="Helvetica" charset="0"/>
              <a:buNone/>
              <a:tabLst/>
              <a:defRPr/>
            </a:pPr>
            <a:endParaRPr kumimoji="0" lang="en-US" sz="3200" b="0" i="0" u="none" strike="noStrike" kern="1200" cap="none" spc="0" normalizeH="0" baseline="0" noProof="0" dirty="0" smtClean="0">
              <a:ln>
                <a:noFill/>
              </a:ln>
              <a:solidFill>
                <a:srgbClr val="000000">
                  <a:lumMod val="75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7 Geotechnical Services ($1.5M)</a:t>
            </a:r>
          </a:p>
          <a:p>
            <a:pPr marL="0" marR="0" lvl="0" indent="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None/>
              <a:tabLst/>
              <a:defRPr/>
            </a:pPr>
            <a:endPar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endParaRPr>
          </a:p>
          <a:p>
            <a:pPr marL="137160" marR="0" lvl="0" indent="-137160" algn="l" defTabSz="457200" rtl="0" eaLnBrk="1" fontAlgn="auto" latinLnBrk="0" hangingPunct="1">
              <a:lnSpc>
                <a:spcPct val="90000"/>
              </a:lnSpc>
              <a:spcBef>
                <a:spcPts val="0"/>
              </a:spcBef>
              <a:spcAft>
                <a:spcPts val="600"/>
              </a:spcAft>
              <a:buClr>
                <a:srgbClr val="000000">
                  <a:lumMod val="75000"/>
                </a:srgbClr>
              </a:buClr>
              <a:buSzPct val="85000"/>
              <a:buFont typeface="Helvetica" charset="0"/>
              <a:buChar char="•"/>
              <a:tabLst/>
              <a:defRPr/>
            </a:pPr>
            <a:r>
              <a:rPr kumimoji="0" lang="en-US" sz="3200" b="0" i="0" u="none" strike="noStrike" kern="1200" cap="none" spc="0" normalizeH="0" baseline="0" noProof="0" dirty="0" smtClean="0">
                <a:ln>
                  <a:noFill/>
                </a:ln>
                <a:solidFill>
                  <a:srgbClr val="000000">
                    <a:lumMod val="50000"/>
                  </a:srgbClr>
                </a:solidFill>
                <a:effectLst/>
                <a:uLnTx/>
                <a:uFillTx/>
                <a:latin typeface="Franklin Gothic Book" panose="020B0503020102020204"/>
              </a:rPr>
              <a:t>7 Surveying ($1M)</a:t>
            </a:r>
          </a:p>
        </p:txBody>
      </p:sp>
      <p:sp>
        <p:nvSpPr>
          <p:cNvPr id="5" name="Rectangle 4"/>
          <p:cNvSpPr/>
          <p:nvPr/>
        </p:nvSpPr>
        <p:spPr>
          <a:xfrm>
            <a:off x="3149600" y="6530109"/>
            <a:ext cx="2641600" cy="20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Text Placeholder 70">
            <a:extLst>
              <a:ext uri="{FF2B5EF4-FFF2-40B4-BE49-F238E27FC236}">
                <a16:creationId xmlns:a16="http://schemas.microsoft.com/office/drawing/2014/main" id="{0D50E991-27C6-7843-B455-F7D5F9F73CBC}"/>
              </a:ext>
            </a:extLst>
          </p:cNvPr>
          <p:cNvSpPr>
            <a:spLocks noGrp="1"/>
          </p:cNvSpPr>
          <p:nvPr>
            <p:ph type="body" sz="quarter" idx="33"/>
          </p:nvPr>
        </p:nvSpPr>
        <p:spPr>
          <a:xfrm>
            <a:off x="457198" y="265176"/>
            <a:ext cx="11277600" cy="925334"/>
          </a:xfrm>
        </p:spPr>
        <p:txBody>
          <a:bodyPr/>
          <a:lstStyle/>
          <a:p>
            <a:r>
              <a:rPr lang="en-US" dirty="0" smtClean="0"/>
              <a:t>Professional Services IDIQ Contracts</a:t>
            </a:r>
            <a:endParaRPr lang="en-US" dirty="0"/>
          </a:p>
        </p:txBody>
      </p:sp>
    </p:spTree>
    <p:extLst>
      <p:ext uri="{BB962C8B-B14F-4D97-AF65-F5344CB8AC3E}">
        <p14:creationId xmlns:p14="http://schemas.microsoft.com/office/powerpoint/2010/main" val="32441214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asonl\AppData\Local\Temp\~Ca51C2\data\asimages\{C05877BC-2DFA-450A-AB69-8D80A1CF8B8F}_1.png&quot;/&gt;&lt;left val=&quot;470&quot;/&gt;&lt;top val=&quot;473&quot;/&gt;&lt;width val=&quot;236&quot;/&gt;&lt;height val=&quot;4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asonl\AppData\Local\Temp\~Ca51C2\data\asimages\{C05877BC-2DFA-450A-AB69-8D80A1CF8B8F}_1.png&quot;/&gt;&lt;left val=&quot;470&quot;/&gt;&lt;top val=&quot;473&quot;/&gt;&lt;width val=&quot;236&quot;/&gt;&lt;height val=&quot;43&quot;/&gt;&lt;hasText val=&quot;1&quot;/&gt;&lt;/Image&gt;&lt;/ThreeDShapeInfo&gt;"/>
</p:tagLst>
</file>

<file path=ppt/theme/theme1.xml><?xml version="1.0" encoding="utf-8"?>
<a:theme xmlns:a="http://schemas.openxmlformats.org/drawingml/2006/main" name="11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Custom Design">
  <a:themeElements>
    <a:clrScheme name="Diversions">
      <a:dk1>
        <a:srgbClr val="000000"/>
      </a:dk1>
      <a:lt1>
        <a:srgbClr val="FFFFFF"/>
      </a:lt1>
      <a:dk2>
        <a:srgbClr val="003F4C"/>
      </a:dk2>
      <a:lt2>
        <a:srgbClr val="E9EAE9"/>
      </a:lt2>
      <a:accent1>
        <a:srgbClr val="00A8C8"/>
      </a:accent1>
      <a:accent2>
        <a:srgbClr val="66C9DD"/>
      </a:accent2>
      <a:accent3>
        <a:srgbClr val="559543"/>
      </a:accent3>
      <a:accent4>
        <a:srgbClr val="6CBE63"/>
      </a:accent4>
      <a:accent5>
        <a:srgbClr val="AADDEB"/>
      </a:accent5>
      <a:accent6>
        <a:srgbClr val="00849D"/>
      </a:accent6>
      <a:hlink>
        <a:srgbClr val="00A8C8"/>
      </a:hlink>
      <a:folHlink>
        <a:srgbClr val="00A8C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RA_Presentation" id="{C33B572F-01F2-F541-A265-75D4B1EF6B36}" vid="{1DAE35B6-4BC0-2949-83F0-8DC3E9B713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1296</TotalTime>
  <Words>1557</Words>
  <Application>Microsoft Office PowerPoint</Application>
  <PresentationFormat>Widescreen</PresentationFormat>
  <Paragraphs>243</Paragraphs>
  <Slides>29</Slides>
  <Notes>29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Arial</vt:lpstr>
      <vt:lpstr>Arial Narrow</vt:lpstr>
      <vt:lpstr>Arial Narrow Regular</vt:lpstr>
      <vt:lpstr>Calibri</vt:lpstr>
      <vt:lpstr>Century Gothic</vt:lpstr>
      <vt:lpstr>Courier New</vt:lpstr>
      <vt:lpstr>Franklin Gothic Book</vt:lpstr>
      <vt:lpstr>Franklin Gothic Medium Cond</vt:lpstr>
      <vt:lpstr>Helvetica</vt:lpstr>
      <vt:lpstr>Symbol</vt:lpstr>
      <vt:lpstr>System Font Regular</vt:lpstr>
      <vt:lpstr>Wingdings</vt:lpstr>
      <vt:lpstr>11_Custom Design</vt:lpstr>
      <vt:lpstr>12_Custom Design</vt:lpstr>
      <vt:lpstr>PowerPoint Presentation</vt:lpstr>
      <vt:lpstr>PowerPoint Presentation</vt:lpstr>
      <vt:lpstr>PowerPoint Presentation</vt:lpstr>
      <vt:lpstr>90% Project-Associated Expenditures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Rudy Simoneaux</dc:creator>
  <cp:lastModifiedBy>Bren Haase</cp:lastModifiedBy>
  <cp:revision>49</cp:revision>
  <cp:lastPrinted>2021-11-18T14:56:05Z</cp:lastPrinted>
  <dcterms:created xsi:type="dcterms:W3CDTF">2021-11-12T19:54:29Z</dcterms:created>
  <dcterms:modified xsi:type="dcterms:W3CDTF">2021-11-18T15:35:18Z</dcterms:modified>
</cp:coreProperties>
</file>