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7"/>
  </p:notesMasterIdLst>
  <p:sldIdLst>
    <p:sldId id="256" r:id="rId3"/>
    <p:sldId id="301" r:id="rId4"/>
    <p:sldId id="304" r:id="rId5"/>
    <p:sldId id="302" r:id="rId6"/>
    <p:sldId id="290" r:id="rId7"/>
    <p:sldId id="303" r:id="rId8"/>
    <p:sldId id="310" r:id="rId9"/>
    <p:sldId id="311" r:id="rId10"/>
    <p:sldId id="306" r:id="rId11"/>
    <p:sldId id="309" r:id="rId12"/>
    <p:sldId id="305" r:id="rId13"/>
    <p:sldId id="307" r:id="rId14"/>
    <p:sldId id="285" r:id="rId15"/>
    <p:sldId id="273" r:id="rId16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y Kicklighter" initials="TK" lastIdx="1" clrIdx="0">
    <p:extLst>
      <p:ext uri="{19B8F6BF-5375-455C-9EA6-DF929625EA0E}">
        <p15:presenceInfo xmlns:p15="http://schemas.microsoft.com/office/powerpoint/2012/main" userId="S::tkicklighter@dentmoses.com::5041bf9d-f62f-42ad-b5e9-beaaa4766d4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0318466-3768-4FDB-93B7-4D85763A0AA2}" v="129" dt="2020-08-25T23:02:56.5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471" autoAdjust="0"/>
    <p:restoredTop sz="94786" autoAdjust="0"/>
  </p:normalViewPr>
  <p:slideViewPr>
    <p:cSldViewPr snapToGrid="0">
      <p:cViewPr varScale="1">
        <p:scale>
          <a:sx n="110" d="100"/>
          <a:sy n="110" d="100"/>
        </p:scale>
        <p:origin x="75" y="318"/>
      </p:cViewPr>
      <p:guideLst/>
    </p:cSldViewPr>
  </p:slideViewPr>
  <p:outlineViewPr>
    <p:cViewPr>
      <p:scale>
        <a:sx n="33" d="100"/>
        <a:sy n="33" d="100"/>
      </p:scale>
      <p:origin x="0" y="-83157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90" d="100"/>
        <a:sy n="190" d="100"/>
      </p:scale>
      <p:origin x="0" y="-12984"/>
    </p:cViewPr>
  </p:sorterViewPr>
  <p:notesViewPr>
    <p:cSldViewPr snapToGrid="0">
      <p:cViewPr>
        <p:scale>
          <a:sx n="110" d="100"/>
          <a:sy n="110" d="100"/>
        </p:scale>
        <p:origin x="3282" y="39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microsoft.com/office/2016/11/relationships/changesInfo" Target="changesInfos/changesInfo1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iana Dudley" userId="05b30e3c-b0ba-40d0-b09b-f76be9e2d638" providerId="ADAL" clId="{90318466-3768-4FDB-93B7-4D85763A0AA2}"/>
    <pc:docChg chg="undo custSel mod addSld delSld modSld sldOrd">
      <pc:chgData name="Briana Dudley" userId="05b30e3c-b0ba-40d0-b09b-f76be9e2d638" providerId="ADAL" clId="{90318466-3768-4FDB-93B7-4D85763A0AA2}" dt="2020-08-25T23:03:23.003" v="328" actId="26606"/>
      <pc:docMkLst>
        <pc:docMk/>
      </pc:docMkLst>
      <pc:sldChg chg="addSp delSp modSp mod">
        <pc:chgData name="Briana Dudley" userId="05b30e3c-b0ba-40d0-b09b-f76be9e2d638" providerId="ADAL" clId="{90318466-3768-4FDB-93B7-4D85763A0AA2}" dt="2020-08-25T21:59:14.498" v="3" actId="26606"/>
        <pc:sldMkLst>
          <pc:docMk/>
          <pc:sldMk cId="394880661" sldId="256"/>
        </pc:sldMkLst>
        <pc:spChg chg="mod">
          <ac:chgData name="Briana Dudley" userId="05b30e3c-b0ba-40d0-b09b-f76be9e2d638" providerId="ADAL" clId="{90318466-3768-4FDB-93B7-4D85763A0AA2}" dt="2020-08-25T21:59:14.498" v="3" actId="26606"/>
          <ac:spMkLst>
            <pc:docMk/>
            <pc:sldMk cId="394880661" sldId="256"/>
            <ac:spMk id="2" creationId="{DDF8BB7F-7C45-45E0-B877-125BB85D8837}"/>
          </ac:spMkLst>
        </pc:spChg>
        <pc:spChg chg="mod">
          <ac:chgData name="Briana Dudley" userId="05b30e3c-b0ba-40d0-b09b-f76be9e2d638" providerId="ADAL" clId="{90318466-3768-4FDB-93B7-4D85763A0AA2}" dt="2020-08-25T21:59:14.498" v="3" actId="26606"/>
          <ac:spMkLst>
            <pc:docMk/>
            <pc:sldMk cId="394880661" sldId="256"/>
            <ac:spMk id="3" creationId="{6B37C576-0E90-4A86-96B2-7AE8C4AE843B}"/>
          </ac:spMkLst>
        </pc:spChg>
        <pc:spChg chg="add del">
          <ac:chgData name="Briana Dudley" userId="05b30e3c-b0ba-40d0-b09b-f76be9e2d638" providerId="ADAL" clId="{90318466-3768-4FDB-93B7-4D85763A0AA2}" dt="2020-08-25T21:59:14.498" v="3" actId="26606"/>
          <ac:spMkLst>
            <pc:docMk/>
            <pc:sldMk cId="394880661" sldId="256"/>
            <ac:spMk id="12" creationId="{569C1A01-6FB5-43CE-ADCC-936728ACAC0D}"/>
          </ac:spMkLst>
        </pc:spChg>
        <pc:spChg chg="add del">
          <ac:chgData name="Briana Dudley" userId="05b30e3c-b0ba-40d0-b09b-f76be9e2d638" providerId="ADAL" clId="{90318466-3768-4FDB-93B7-4D85763A0AA2}" dt="2020-08-25T21:59:14.498" v="3" actId="26606"/>
          <ac:spMkLst>
            <pc:docMk/>
            <pc:sldMk cId="394880661" sldId="256"/>
            <ac:spMk id="19" creationId="{569C1A01-6FB5-43CE-ADCC-936728ACAC0D}"/>
          </ac:spMkLst>
        </pc:spChg>
        <pc:picChg chg="mod">
          <ac:chgData name="Briana Dudley" userId="05b30e3c-b0ba-40d0-b09b-f76be9e2d638" providerId="ADAL" clId="{90318466-3768-4FDB-93B7-4D85763A0AA2}" dt="2020-08-25T21:59:14.498" v="3" actId="26606"/>
          <ac:picMkLst>
            <pc:docMk/>
            <pc:sldMk cId="394880661" sldId="256"/>
            <ac:picMk id="5" creationId="{31C7E433-8DD8-4A17-A485-B61ADBD81521}"/>
          </ac:picMkLst>
        </pc:picChg>
        <pc:picChg chg="add del">
          <ac:chgData name="Briana Dudley" userId="05b30e3c-b0ba-40d0-b09b-f76be9e2d638" providerId="ADAL" clId="{90318466-3768-4FDB-93B7-4D85763A0AA2}" dt="2020-08-25T21:59:14.498" v="3" actId="26606"/>
          <ac:picMkLst>
            <pc:docMk/>
            <pc:sldMk cId="394880661" sldId="256"/>
            <ac:picMk id="10" creationId="{EE09A529-E47C-4634-BB98-0A9526C372B4}"/>
          </ac:picMkLst>
        </pc:picChg>
        <pc:picChg chg="add del">
          <ac:chgData name="Briana Dudley" userId="05b30e3c-b0ba-40d0-b09b-f76be9e2d638" providerId="ADAL" clId="{90318466-3768-4FDB-93B7-4D85763A0AA2}" dt="2020-08-25T21:59:14.498" v="3" actId="26606"/>
          <ac:picMkLst>
            <pc:docMk/>
            <pc:sldMk cId="394880661" sldId="256"/>
            <ac:picMk id="17" creationId="{EE09A529-E47C-4634-BB98-0A9526C372B4}"/>
          </ac:picMkLst>
        </pc:picChg>
      </pc:sldChg>
      <pc:sldChg chg="addSp delSp modSp mod setBg setClrOvrMap">
        <pc:chgData name="Briana Dudley" userId="05b30e3c-b0ba-40d0-b09b-f76be9e2d638" providerId="ADAL" clId="{90318466-3768-4FDB-93B7-4D85763A0AA2}" dt="2020-08-25T22:17:28.839" v="27" actId="14100"/>
        <pc:sldMkLst>
          <pc:docMk/>
          <pc:sldMk cId="2690719525" sldId="274"/>
        </pc:sldMkLst>
        <pc:spChg chg="mod">
          <ac:chgData name="Briana Dudley" userId="05b30e3c-b0ba-40d0-b09b-f76be9e2d638" providerId="ADAL" clId="{90318466-3768-4FDB-93B7-4D85763A0AA2}" dt="2020-08-25T22:17:23.613" v="25" actId="14100"/>
          <ac:spMkLst>
            <pc:docMk/>
            <pc:sldMk cId="2690719525" sldId="274"/>
            <ac:spMk id="2" creationId="{470C4C95-D793-4CB6-AEEB-EDA6EC483940}"/>
          </ac:spMkLst>
        </pc:spChg>
        <pc:spChg chg="mod">
          <ac:chgData name="Briana Dudley" userId="05b30e3c-b0ba-40d0-b09b-f76be9e2d638" providerId="ADAL" clId="{90318466-3768-4FDB-93B7-4D85763A0AA2}" dt="2020-08-25T22:17:28.839" v="27" actId="14100"/>
          <ac:spMkLst>
            <pc:docMk/>
            <pc:sldMk cId="2690719525" sldId="274"/>
            <ac:spMk id="3" creationId="{FF931723-C39F-4D9D-BC19-3C2FB3CA3A80}"/>
          </ac:spMkLst>
        </pc:spChg>
        <pc:spChg chg="add del">
          <ac:chgData name="Briana Dudley" userId="05b30e3c-b0ba-40d0-b09b-f76be9e2d638" providerId="ADAL" clId="{90318466-3768-4FDB-93B7-4D85763A0AA2}" dt="2020-08-25T22:16:33.821" v="19" actId="26606"/>
          <ac:spMkLst>
            <pc:docMk/>
            <pc:sldMk cId="2690719525" sldId="274"/>
            <ac:spMk id="10" creationId="{22A397E7-BF60-45B2-84C7-B074B76C37A7}"/>
          </ac:spMkLst>
        </pc:spChg>
        <pc:spChg chg="add del">
          <ac:chgData name="Briana Dudley" userId="05b30e3c-b0ba-40d0-b09b-f76be9e2d638" providerId="ADAL" clId="{90318466-3768-4FDB-93B7-4D85763A0AA2}" dt="2020-08-25T22:16:33.821" v="19" actId="26606"/>
          <ac:spMkLst>
            <pc:docMk/>
            <pc:sldMk cId="2690719525" sldId="274"/>
            <ac:spMk id="12" creationId="{890DEF05-784E-4B61-89E4-04C4ECF4E5A0}"/>
          </ac:spMkLst>
        </pc:spChg>
        <pc:spChg chg="add del">
          <ac:chgData name="Briana Dudley" userId="05b30e3c-b0ba-40d0-b09b-f76be9e2d638" providerId="ADAL" clId="{90318466-3768-4FDB-93B7-4D85763A0AA2}" dt="2020-08-25T22:15:14.930" v="12" actId="26606"/>
          <ac:spMkLst>
            <pc:docMk/>
            <pc:sldMk cId="2690719525" sldId="274"/>
            <ac:spMk id="19" creationId="{E91DC736-0EF8-4F87-9146-EBF1D2EE4D3D}"/>
          </ac:spMkLst>
        </pc:spChg>
        <pc:spChg chg="add del">
          <ac:chgData name="Briana Dudley" userId="05b30e3c-b0ba-40d0-b09b-f76be9e2d638" providerId="ADAL" clId="{90318466-3768-4FDB-93B7-4D85763A0AA2}" dt="2020-08-25T22:15:14.930" v="12" actId="26606"/>
          <ac:spMkLst>
            <pc:docMk/>
            <pc:sldMk cId="2690719525" sldId="274"/>
            <ac:spMk id="21" creationId="{097CD68E-23E3-4007-8847-CD0944C4F7BE}"/>
          </ac:spMkLst>
        </pc:spChg>
        <pc:spChg chg="add del">
          <ac:chgData name="Briana Dudley" userId="05b30e3c-b0ba-40d0-b09b-f76be9e2d638" providerId="ADAL" clId="{90318466-3768-4FDB-93B7-4D85763A0AA2}" dt="2020-08-25T22:15:14.930" v="12" actId="26606"/>
          <ac:spMkLst>
            <pc:docMk/>
            <pc:sldMk cId="2690719525" sldId="274"/>
            <ac:spMk id="23" creationId="{AF2F604E-43BE-4DC3-B983-E071523364F8}"/>
          </ac:spMkLst>
        </pc:spChg>
        <pc:spChg chg="add del">
          <ac:chgData name="Briana Dudley" userId="05b30e3c-b0ba-40d0-b09b-f76be9e2d638" providerId="ADAL" clId="{90318466-3768-4FDB-93B7-4D85763A0AA2}" dt="2020-08-25T22:15:14.930" v="12" actId="26606"/>
          <ac:spMkLst>
            <pc:docMk/>
            <pc:sldMk cId="2690719525" sldId="274"/>
            <ac:spMk id="25" creationId="{08C9B587-E65E-4B52-B37C-ABEBB6E87928}"/>
          </ac:spMkLst>
        </pc:spChg>
        <pc:spChg chg="add del">
          <ac:chgData name="Briana Dudley" userId="05b30e3c-b0ba-40d0-b09b-f76be9e2d638" providerId="ADAL" clId="{90318466-3768-4FDB-93B7-4D85763A0AA2}" dt="2020-08-25T22:15:38.401" v="14" actId="26606"/>
          <ac:spMkLst>
            <pc:docMk/>
            <pc:sldMk cId="2690719525" sldId="274"/>
            <ac:spMk id="27" creationId="{B0354608-2C0B-45C8-8C8B-8E3ED2EF58E4}"/>
          </ac:spMkLst>
        </pc:spChg>
        <pc:spChg chg="add del">
          <ac:chgData name="Briana Dudley" userId="05b30e3c-b0ba-40d0-b09b-f76be9e2d638" providerId="ADAL" clId="{90318466-3768-4FDB-93B7-4D85763A0AA2}" dt="2020-08-25T22:15:38.401" v="14" actId="26606"/>
          <ac:spMkLst>
            <pc:docMk/>
            <pc:sldMk cId="2690719525" sldId="274"/>
            <ac:spMk id="28" creationId="{A69EB637-CEDE-43AD-8B65-DDD63C08FB34}"/>
          </ac:spMkLst>
        </pc:spChg>
        <pc:spChg chg="add del">
          <ac:chgData name="Briana Dudley" userId="05b30e3c-b0ba-40d0-b09b-f76be9e2d638" providerId="ADAL" clId="{90318466-3768-4FDB-93B7-4D85763A0AA2}" dt="2020-08-25T22:15:38.401" v="14" actId="26606"/>
          <ac:spMkLst>
            <pc:docMk/>
            <pc:sldMk cId="2690719525" sldId="274"/>
            <ac:spMk id="29" creationId="{CDD7DB09-290B-4A1F-BFC1-51ED7C978ED6}"/>
          </ac:spMkLst>
        </pc:spChg>
        <pc:spChg chg="add del">
          <ac:chgData name="Briana Dudley" userId="05b30e3c-b0ba-40d0-b09b-f76be9e2d638" providerId="ADAL" clId="{90318466-3768-4FDB-93B7-4D85763A0AA2}" dt="2020-08-25T22:15:38.401" v="14" actId="26606"/>
          <ac:spMkLst>
            <pc:docMk/>
            <pc:sldMk cId="2690719525" sldId="274"/>
            <ac:spMk id="30" creationId="{B0FAED46-1BF7-48DB-980D-571CD2A30DC4}"/>
          </ac:spMkLst>
        </pc:spChg>
        <pc:spChg chg="add del">
          <ac:chgData name="Briana Dudley" userId="05b30e3c-b0ba-40d0-b09b-f76be9e2d638" providerId="ADAL" clId="{90318466-3768-4FDB-93B7-4D85763A0AA2}" dt="2020-08-25T22:15:53.382" v="16" actId="26606"/>
          <ac:spMkLst>
            <pc:docMk/>
            <pc:sldMk cId="2690719525" sldId="274"/>
            <ac:spMk id="32" creationId="{6CCA5F87-1D1E-45CB-8D83-FC7EEFAD9935}"/>
          </ac:spMkLst>
        </pc:spChg>
        <pc:spChg chg="add del">
          <ac:chgData name="Briana Dudley" userId="05b30e3c-b0ba-40d0-b09b-f76be9e2d638" providerId="ADAL" clId="{90318466-3768-4FDB-93B7-4D85763A0AA2}" dt="2020-08-25T22:15:53.382" v="16" actId="26606"/>
          <ac:spMkLst>
            <pc:docMk/>
            <pc:sldMk cId="2690719525" sldId="274"/>
            <ac:spMk id="33" creationId="{7CCFC2C6-6238-4A2F-93DE-2ADF74AF635E}"/>
          </ac:spMkLst>
        </pc:spChg>
        <pc:spChg chg="add del">
          <ac:chgData name="Briana Dudley" userId="05b30e3c-b0ba-40d0-b09b-f76be9e2d638" providerId="ADAL" clId="{90318466-3768-4FDB-93B7-4D85763A0AA2}" dt="2020-08-25T22:15:53.382" v="16" actId="26606"/>
          <ac:spMkLst>
            <pc:docMk/>
            <pc:sldMk cId="2690719525" sldId="274"/>
            <ac:spMk id="34" creationId="{AF2F604E-43BE-4DC3-B983-E071523364F8}"/>
          </ac:spMkLst>
        </pc:spChg>
        <pc:spChg chg="add del">
          <ac:chgData name="Briana Dudley" userId="05b30e3c-b0ba-40d0-b09b-f76be9e2d638" providerId="ADAL" clId="{90318466-3768-4FDB-93B7-4D85763A0AA2}" dt="2020-08-25T22:15:53.382" v="16" actId="26606"/>
          <ac:spMkLst>
            <pc:docMk/>
            <pc:sldMk cId="2690719525" sldId="274"/>
            <ac:spMk id="35" creationId="{08C9B587-E65E-4B52-B37C-ABEBB6E87928}"/>
          </ac:spMkLst>
        </pc:spChg>
        <pc:spChg chg="add del">
          <ac:chgData name="Briana Dudley" userId="05b30e3c-b0ba-40d0-b09b-f76be9e2d638" providerId="ADAL" clId="{90318466-3768-4FDB-93B7-4D85763A0AA2}" dt="2020-08-25T22:16:33.773" v="18" actId="26606"/>
          <ac:spMkLst>
            <pc:docMk/>
            <pc:sldMk cId="2690719525" sldId="274"/>
            <ac:spMk id="37" creationId="{22A397E7-BF60-45B2-84C7-B074B76C37A7}"/>
          </ac:spMkLst>
        </pc:spChg>
        <pc:spChg chg="add del">
          <ac:chgData name="Briana Dudley" userId="05b30e3c-b0ba-40d0-b09b-f76be9e2d638" providerId="ADAL" clId="{90318466-3768-4FDB-93B7-4D85763A0AA2}" dt="2020-08-25T22:16:33.773" v="18" actId="26606"/>
          <ac:spMkLst>
            <pc:docMk/>
            <pc:sldMk cId="2690719525" sldId="274"/>
            <ac:spMk id="38" creationId="{890DEF05-784E-4B61-89E4-04C4ECF4E5A0}"/>
          </ac:spMkLst>
        </pc:spChg>
        <pc:spChg chg="add">
          <ac:chgData name="Briana Dudley" userId="05b30e3c-b0ba-40d0-b09b-f76be9e2d638" providerId="ADAL" clId="{90318466-3768-4FDB-93B7-4D85763A0AA2}" dt="2020-08-25T22:16:33.821" v="19" actId="26606"/>
          <ac:spMkLst>
            <pc:docMk/>
            <pc:sldMk cId="2690719525" sldId="274"/>
            <ac:spMk id="41" creationId="{6CCA5F87-1D1E-45CB-8D83-FC7EEFAD9935}"/>
          </ac:spMkLst>
        </pc:spChg>
        <pc:spChg chg="add">
          <ac:chgData name="Briana Dudley" userId="05b30e3c-b0ba-40d0-b09b-f76be9e2d638" providerId="ADAL" clId="{90318466-3768-4FDB-93B7-4D85763A0AA2}" dt="2020-08-25T22:16:33.821" v="19" actId="26606"/>
          <ac:spMkLst>
            <pc:docMk/>
            <pc:sldMk cId="2690719525" sldId="274"/>
            <ac:spMk id="42" creationId="{7CCFC2C6-6238-4A2F-93DE-2ADF74AF635E}"/>
          </ac:spMkLst>
        </pc:spChg>
        <pc:spChg chg="add">
          <ac:chgData name="Briana Dudley" userId="05b30e3c-b0ba-40d0-b09b-f76be9e2d638" providerId="ADAL" clId="{90318466-3768-4FDB-93B7-4D85763A0AA2}" dt="2020-08-25T22:16:33.821" v="19" actId="26606"/>
          <ac:spMkLst>
            <pc:docMk/>
            <pc:sldMk cId="2690719525" sldId="274"/>
            <ac:spMk id="43" creationId="{AF2F604E-43BE-4DC3-B983-E071523364F8}"/>
          </ac:spMkLst>
        </pc:spChg>
        <pc:spChg chg="add">
          <ac:chgData name="Briana Dudley" userId="05b30e3c-b0ba-40d0-b09b-f76be9e2d638" providerId="ADAL" clId="{90318466-3768-4FDB-93B7-4D85763A0AA2}" dt="2020-08-25T22:16:33.821" v="19" actId="26606"/>
          <ac:spMkLst>
            <pc:docMk/>
            <pc:sldMk cId="2690719525" sldId="274"/>
            <ac:spMk id="44" creationId="{08C9B587-E65E-4B52-B37C-ABEBB6E87928}"/>
          </ac:spMkLst>
        </pc:spChg>
        <pc:picChg chg="add mod ord">
          <ac:chgData name="Briana Dudley" userId="05b30e3c-b0ba-40d0-b09b-f76be9e2d638" providerId="ADAL" clId="{90318466-3768-4FDB-93B7-4D85763A0AA2}" dt="2020-08-25T22:16:33.821" v="19" actId="26606"/>
          <ac:picMkLst>
            <pc:docMk/>
            <pc:sldMk cId="2690719525" sldId="274"/>
            <ac:picMk id="5" creationId="{7F6C1EAC-68F4-4C04-A129-FE9AB4DEA54F}"/>
          </ac:picMkLst>
        </pc:picChg>
        <pc:cxnChg chg="add del">
          <ac:chgData name="Briana Dudley" userId="05b30e3c-b0ba-40d0-b09b-f76be9e2d638" providerId="ADAL" clId="{90318466-3768-4FDB-93B7-4D85763A0AA2}" dt="2020-08-25T22:16:33.821" v="19" actId="26606"/>
          <ac:cxnSpMkLst>
            <pc:docMk/>
            <pc:sldMk cId="2690719525" sldId="274"/>
            <ac:cxnSpMk id="14" creationId="{C41BAEC7-F7B0-4224-8B18-8F74B7D87F0B}"/>
          </ac:cxnSpMkLst>
        </pc:cxnChg>
        <pc:cxnChg chg="add del">
          <ac:chgData name="Briana Dudley" userId="05b30e3c-b0ba-40d0-b09b-f76be9e2d638" providerId="ADAL" clId="{90318466-3768-4FDB-93B7-4D85763A0AA2}" dt="2020-08-25T22:16:33.773" v="18" actId="26606"/>
          <ac:cxnSpMkLst>
            <pc:docMk/>
            <pc:sldMk cId="2690719525" sldId="274"/>
            <ac:cxnSpMk id="39" creationId="{C41BAEC7-F7B0-4224-8B18-8F74B7D87F0B}"/>
          </ac:cxnSpMkLst>
        </pc:cxnChg>
      </pc:sldChg>
      <pc:sldChg chg="addSp delSp modSp del mod setBg setClrOvrMap">
        <pc:chgData name="Briana Dudley" userId="05b30e3c-b0ba-40d0-b09b-f76be9e2d638" providerId="ADAL" clId="{90318466-3768-4FDB-93B7-4D85763A0AA2}" dt="2020-08-25T22:25:32.404" v="142" actId="2696"/>
        <pc:sldMkLst>
          <pc:docMk/>
          <pc:sldMk cId="3702199356" sldId="280"/>
        </pc:sldMkLst>
        <pc:spChg chg="mod">
          <ac:chgData name="Briana Dudley" userId="05b30e3c-b0ba-40d0-b09b-f76be9e2d638" providerId="ADAL" clId="{90318466-3768-4FDB-93B7-4D85763A0AA2}" dt="2020-08-25T22:22:45.758" v="84" actId="26606"/>
          <ac:spMkLst>
            <pc:docMk/>
            <pc:sldMk cId="3702199356" sldId="280"/>
            <ac:spMk id="2" creationId="{470C4C95-D793-4CB6-AEEB-EDA6EC483940}"/>
          </ac:spMkLst>
        </pc:spChg>
        <pc:spChg chg="mod">
          <ac:chgData name="Briana Dudley" userId="05b30e3c-b0ba-40d0-b09b-f76be9e2d638" providerId="ADAL" clId="{90318466-3768-4FDB-93B7-4D85763A0AA2}" dt="2020-08-25T22:21:18.640" v="74" actId="21"/>
          <ac:spMkLst>
            <pc:docMk/>
            <pc:sldMk cId="3702199356" sldId="280"/>
            <ac:spMk id="3" creationId="{FF931723-C39F-4D9D-BC19-3C2FB3CA3A80}"/>
          </ac:spMkLst>
        </pc:spChg>
        <pc:spChg chg="add del">
          <ac:chgData name="Briana Dudley" userId="05b30e3c-b0ba-40d0-b09b-f76be9e2d638" providerId="ADAL" clId="{90318466-3768-4FDB-93B7-4D85763A0AA2}" dt="2020-08-25T22:22:45.758" v="84" actId="26606"/>
          <ac:spMkLst>
            <pc:docMk/>
            <pc:sldMk cId="3702199356" sldId="280"/>
            <ac:spMk id="8" creationId="{389575E1-3389-451A-A5F7-27854C25C599}"/>
          </ac:spMkLst>
        </pc:spChg>
        <pc:spChg chg="add del">
          <ac:chgData name="Briana Dudley" userId="05b30e3c-b0ba-40d0-b09b-f76be9e2d638" providerId="ADAL" clId="{90318466-3768-4FDB-93B7-4D85763A0AA2}" dt="2020-08-25T22:22:45.758" v="84" actId="26606"/>
          <ac:spMkLst>
            <pc:docMk/>
            <pc:sldMk cId="3702199356" sldId="280"/>
            <ac:spMk id="10" creationId="{A53CCC5C-D88E-40FB-B30B-23DCDBD01D37}"/>
          </ac:spMkLst>
        </pc:spChg>
        <pc:spChg chg="add del">
          <ac:chgData name="Briana Dudley" userId="05b30e3c-b0ba-40d0-b09b-f76be9e2d638" providerId="ADAL" clId="{90318466-3768-4FDB-93B7-4D85763A0AA2}" dt="2020-08-25T22:22:45.758" v="84" actId="26606"/>
          <ac:spMkLst>
            <pc:docMk/>
            <pc:sldMk cId="3702199356" sldId="280"/>
            <ac:spMk id="12" creationId="{081E4A58-353D-44AE-B2FC-2A74E2E400F7}"/>
          </ac:spMkLst>
        </pc:spChg>
        <pc:spChg chg="add">
          <ac:chgData name="Briana Dudley" userId="05b30e3c-b0ba-40d0-b09b-f76be9e2d638" providerId="ADAL" clId="{90318466-3768-4FDB-93B7-4D85763A0AA2}" dt="2020-08-25T22:22:45.758" v="84" actId="26606"/>
          <ac:spMkLst>
            <pc:docMk/>
            <pc:sldMk cId="3702199356" sldId="280"/>
            <ac:spMk id="18" creationId="{C5E6CFF1-2F42-4E10-9A97-F116F46F53FE}"/>
          </ac:spMkLst>
        </pc:spChg>
        <pc:graphicFrameChg chg="add mod modGraphic">
          <ac:chgData name="Briana Dudley" userId="05b30e3c-b0ba-40d0-b09b-f76be9e2d638" providerId="ADAL" clId="{90318466-3768-4FDB-93B7-4D85763A0AA2}" dt="2020-08-25T22:22:45.758" v="84" actId="26606"/>
          <ac:graphicFrameMkLst>
            <pc:docMk/>
            <pc:sldMk cId="3702199356" sldId="280"/>
            <ac:graphicFrameMk id="4" creationId="{B55477D0-02EF-41CF-8720-200F88F221B6}"/>
          </ac:graphicFrameMkLst>
        </pc:graphicFrameChg>
        <pc:picChg chg="add mod">
          <ac:chgData name="Briana Dudley" userId="05b30e3c-b0ba-40d0-b09b-f76be9e2d638" providerId="ADAL" clId="{90318466-3768-4FDB-93B7-4D85763A0AA2}" dt="2020-08-25T22:23:01.164" v="86" actId="1076"/>
          <ac:picMkLst>
            <pc:docMk/>
            <pc:sldMk cId="3702199356" sldId="280"/>
            <ac:picMk id="14" creationId="{246D20B8-6E0B-47EF-A8B3-E80605785EAC}"/>
          </ac:picMkLst>
        </pc:picChg>
        <pc:cxnChg chg="add">
          <ac:chgData name="Briana Dudley" userId="05b30e3c-b0ba-40d0-b09b-f76be9e2d638" providerId="ADAL" clId="{90318466-3768-4FDB-93B7-4D85763A0AA2}" dt="2020-08-25T22:22:45.758" v="84" actId="26606"/>
          <ac:cxnSpMkLst>
            <pc:docMk/>
            <pc:sldMk cId="3702199356" sldId="280"/>
            <ac:cxnSpMk id="20" creationId="{67182200-4859-4C8D-BCBB-55B245C28BA3}"/>
          </ac:cxnSpMkLst>
        </pc:cxnChg>
      </pc:sldChg>
      <pc:sldChg chg="del">
        <pc:chgData name="Briana Dudley" userId="05b30e3c-b0ba-40d0-b09b-f76be9e2d638" providerId="ADAL" clId="{90318466-3768-4FDB-93B7-4D85763A0AA2}" dt="2020-08-25T22:28:16.928" v="149" actId="2696"/>
        <pc:sldMkLst>
          <pc:docMk/>
          <pc:sldMk cId="3582849608" sldId="281"/>
        </pc:sldMkLst>
      </pc:sldChg>
      <pc:sldChg chg="addSp delSp modSp mod setBg setClrOvrMap">
        <pc:chgData name="Briana Dudley" userId="05b30e3c-b0ba-40d0-b09b-f76be9e2d638" providerId="ADAL" clId="{90318466-3768-4FDB-93B7-4D85763A0AA2}" dt="2020-08-25T22:32:10.254" v="176" actId="255"/>
        <pc:sldMkLst>
          <pc:docMk/>
          <pc:sldMk cId="1606687762" sldId="282"/>
        </pc:sldMkLst>
        <pc:spChg chg="mod">
          <ac:chgData name="Briana Dudley" userId="05b30e3c-b0ba-40d0-b09b-f76be9e2d638" providerId="ADAL" clId="{90318466-3768-4FDB-93B7-4D85763A0AA2}" dt="2020-08-25T22:32:01.293" v="175" actId="26606"/>
          <ac:spMkLst>
            <pc:docMk/>
            <pc:sldMk cId="1606687762" sldId="282"/>
            <ac:spMk id="2" creationId="{470C4C95-D793-4CB6-AEEB-EDA6EC483940}"/>
          </ac:spMkLst>
        </pc:spChg>
        <pc:spChg chg="mod">
          <ac:chgData name="Briana Dudley" userId="05b30e3c-b0ba-40d0-b09b-f76be9e2d638" providerId="ADAL" clId="{90318466-3768-4FDB-93B7-4D85763A0AA2}" dt="2020-08-25T22:32:10.254" v="176" actId="255"/>
          <ac:spMkLst>
            <pc:docMk/>
            <pc:sldMk cId="1606687762" sldId="282"/>
            <ac:spMk id="3" creationId="{FF931723-C39F-4D9D-BC19-3C2FB3CA3A80}"/>
          </ac:spMkLst>
        </pc:spChg>
        <pc:spChg chg="add del">
          <ac:chgData name="Briana Dudley" userId="05b30e3c-b0ba-40d0-b09b-f76be9e2d638" providerId="ADAL" clId="{90318466-3768-4FDB-93B7-4D85763A0AA2}" dt="2020-08-25T22:31:01.445" v="163" actId="26606"/>
          <ac:spMkLst>
            <pc:docMk/>
            <pc:sldMk cId="1606687762" sldId="282"/>
            <ac:spMk id="10" creationId="{22A397E7-BF60-45B2-84C7-B074B76C37A7}"/>
          </ac:spMkLst>
        </pc:spChg>
        <pc:spChg chg="add del">
          <ac:chgData name="Briana Dudley" userId="05b30e3c-b0ba-40d0-b09b-f76be9e2d638" providerId="ADAL" clId="{90318466-3768-4FDB-93B7-4D85763A0AA2}" dt="2020-08-25T22:31:01.445" v="163" actId="26606"/>
          <ac:spMkLst>
            <pc:docMk/>
            <pc:sldMk cId="1606687762" sldId="282"/>
            <ac:spMk id="12" creationId="{890DEF05-784E-4B61-89E4-04C4ECF4E5A0}"/>
          </ac:spMkLst>
        </pc:spChg>
        <pc:spChg chg="add del">
          <ac:chgData name="Briana Dudley" userId="05b30e3c-b0ba-40d0-b09b-f76be9e2d638" providerId="ADAL" clId="{90318466-3768-4FDB-93B7-4D85763A0AA2}" dt="2020-08-25T22:32:01.293" v="175" actId="26606"/>
          <ac:spMkLst>
            <pc:docMk/>
            <pc:sldMk cId="1606687762" sldId="282"/>
            <ac:spMk id="19" creationId="{0671A8AE-40A1-4631-A6B8-581AFF065482}"/>
          </ac:spMkLst>
        </pc:spChg>
        <pc:spChg chg="add del">
          <ac:chgData name="Briana Dudley" userId="05b30e3c-b0ba-40d0-b09b-f76be9e2d638" providerId="ADAL" clId="{90318466-3768-4FDB-93B7-4D85763A0AA2}" dt="2020-08-25T22:32:01.293" v="175" actId="26606"/>
          <ac:spMkLst>
            <pc:docMk/>
            <pc:sldMk cId="1606687762" sldId="282"/>
            <ac:spMk id="21" creationId="{AB58EF07-17C2-48CF-ABB0-EEF1F17CB8F0}"/>
          </ac:spMkLst>
        </pc:spChg>
        <pc:spChg chg="add del">
          <ac:chgData name="Briana Dudley" userId="05b30e3c-b0ba-40d0-b09b-f76be9e2d638" providerId="ADAL" clId="{90318466-3768-4FDB-93B7-4D85763A0AA2}" dt="2020-08-25T22:32:01.293" v="175" actId="26606"/>
          <ac:spMkLst>
            <pc:docMk/>
            <pc:sldMk cId="1606687762" sldId="282"/>
            <ac:spMk id="23" creationId="{AF2F604E-43BE-4DC3-B983-E071523364F8}"/>
          </ac:spMkLst>
        </pc:spChg>
        <pc:spChg chg="add del">
          <ac:chgData name="Briana Dudley" userId="05b30e3c-b0ba-40d0-b09b-f76be9e2d638" providerId="ADAL" clId="{90318466-3768-4FDB-93B7-4D85763A0AA2}" dt="2020-08-25T22:32:01.293" v="175" actId="26606"/>
          <ac:spMkLst>
            <pc:docMk/>
            <pc:sldMk cId="1606687762" sldId="282"/>
            <ac:spMk id="25" creationId="{08C9B587-E65E-4B52-B37C-ABEBB6E87928}"/>
          </ac:spMkLst>
        </pc:spChg>
        <pc:picChg chg="add mod ord">
          <ac:chgData name="Briana Dudley" userId="05b30e3c-b0ba-40d0-b09b-f76be9e2d638" providerId="ADAL" clId="{90318466-3768-4FDB-93B7-4D85763A0AA2}" dt="2020-08-25T22:32:01.293" v="175" actId="26606"/>
          <ac:picMkLst>
            <pc:docMk/>
            <pc:sldMk cId="1606687762" sldId="282"/>
            <ac:picMk id="5" creationId="{29114A59-7D50-49B2-90EC-1776C58F8C3A}"/>
          </ac:picMkLst>
        </pc:picChg>
        <pc:picChg chg="add">
          <ac:chgData name="Briana Dudley" userId="05b30e3c-b0ba-40d0-b09b-f76be9e2d638" providerId="ADAL" clId="{90318466-3768-4FDB-93B7-4D85763A0AA2}" dt="2020-08-25T22:32:01.293" v="175" actId="26606"/>
          <ac:picMkLst>
            <pc:docMk/>
            <pc:sldMk cId="1606687762" sldId="282"/>
            <ac:picMk id="30" creationId="{54DDEBDD-D8BD-41A6-8A0D-B00E3768B0F9}"/>
          </ac:picMkLst>
        </pc:picChg>
        <pc:cxnChg chg="add del">
          <ac:chgData name="Briana Dudley" userId="05b30e3c-b0ba-40d0-b09b-f76be9e2d638" providerId="ADAL" clId="{90318466-3768-4FDB-93B7-4D85763A0AA2}" dt="2020-08-25T22:31:01.445" v="163" actId="26606"/>
          <ac:cxnSpMkLst>
            <pc:docMk/>
            <pc:sldMk cId="1606687762" sldId="282"/>
            <ac:cxnSpMk id="14" creationId="{C41BAEC7-F7B0-4224-8B18-8F74B7D87F0B}"/>
          </ac:cxnSpMkLst>
        </pc:cxnChg>
      </pc:sldChg>
      <pc:sldChg chg="modSp del mod">
        <pc:chgData name="Briana Dudley" userId="05b30e3c-b0ba-40d0-b09b-f76be9e2d638" providerId="ADAL" clId="{90318466-3768-4FDB-93B7-4D85763A0AA2}" dt="2020-08-25T22:36:54.684" v="198" actId="2696"/>
        <pc:sldMkLst>
          <pc:docMk/>
          <pc:sldMk cId="859443806" sldId="283"/>
        </pc:sldMkLst>
        <pc:spChg chg="mod">
          <ac:chgData name="Briana Dudley" userId="05b30e3c-b0ba-40d0-b09b-f76be9e2d638" providerId="ADAL" clId="{90318466-3768-4FDB-93B7-4D85763A0AA2}" dt="2020-08-25T22:33:13.789" v="185" actId="27636"/>
          <ac:spMkLst>
            <pc:docMk/>
            <pc:sldMk cId="859443806" sldId="283"/>
            <ac:spMk id="2" creationId="{470C4C95-D793-4CB6-AEEB-EDA6EC483940}"/>
          </ac:spMkLst>
        </pc:spChg>
        <pc:spChg chg="mod">
          <ac:chgData name="Briana Dudley" userId="05b30e3c-b0ba-40d0-b09b-f76be9e2d638" providerId="ADAL" clId="{90318466-3768-4FDB-93B7-4D85763A0AA2}" dt="2020-08-25T22:33:19.435" v="186" actId="20577"/>
          <ac:spMkLst>
            <pc:docMk/>
            <pc:sldMk cId="859443806" sldId="283"/>
            <ac:spMk id="3" creationId="{FF931723-C39F-4D9D-BC19-3C2FB3CA3A80}"/>
          </ac:spMkLst>
        </pc:spChg>
      </pc:sldChg>
      <pc:sldChg chg="del">
        <pc:chgData name="Briana Dudley" userId="05b30e3c-b0ba-40d0-b09b-f76be9e2d638" providerId="ADAL" clId="{90318466-3768-4FDB-93B7-4D85763A0AA2}" dt="2020-08-25T22:39:46.449" v="209" actId="2696"/>
        <pc:sldMkLst>
          <pc:docMk/>
          <pc:sldMk cId="3785462387" sldId="284"/>
        </pc:sldMkLst>
      </pc:sldChg>
      <pc:sldChg chg="addSp modSp mod setBg">
        <pc:chgData name="Briana Dudley" userId="05b30e3c-b0ba-40d0-b09b-f76be9e2d638" providerId="ADAL" clId="{90318466-3768-4FDB-93B7-4D85763A0AA2}" dt="2020-08-25T22:40:37.259" v="213" actId="255"/>
        <pc:sldMkLst>
          <pc:docMk/>
          <pc:sldMk cId="1263246094" sldId="285"/>
        </pc:sldMkLst>
        <pc:spChg chg="mod">
          <ac:chgData name="Briana Dudley" userId="05b30e3c-b0ba-40d0-b09b-f76be9e2d638" providerId="ADAL" clId="{90318466-3768-4FDB-93B7-4D85763A0AA2}" dt="2020-08-25T22:40:23.005" v="211" actId="26606"/>
          <ac:spMkLst>
            <pc:docMk/>
            <pc:sldMk cId="1263246094" sldId="285"/>
            <ac:spMk id="2" creationId="{470C4C95-D793-4CB6-AEEB-EDA6EC483940}"/>
          </ac:spMkLst>
        </pc:spChg>
        <pc:spChg chg="mod">
          <ac:chgData name="Briana Dudley" userId="05b30e3c-b0ba-40d0-b09b-f76be9e2d638" providerId="ADAL" clId="{90318466-3768-4FDB-93B7-4D85763A0AA2}" dt="2020-08-25T22:40:37.259" v="213" actId="255"/>
          <ac:spMkLst>
            <pc:docMk/>
            <pc:sldMk cId="1263246094" sldId="285"/>
            <ac:spMk id="3" creationId="{FF931723-C39F-4D9D-BC19-3C2FB3CA3A80}"/>
          </ac:spMkLst>
        </pc:spChg>
        <pc:spChg chg="add">
          <ac:chgData name="Briana Dudley" userId="05b30e3c-b0ba-40d0-b09b-f76be9e2d638" providerId="ADAL" clId="{90318466-3768-4FDB-93B7-4D85763A0AA2}" dt="2020-08-25T22:40:23.005" v="211" actId="26606"/>
          <ac:spMkLst>
            <pc:docMk/>
            <pc:sldMk cId="1263246094" sldId="285"/>
            <ac:spMk id="10" creationId="{8FC9BE17-9A7B-462D-AE50-3D8777387304}"/>
          </ac:spMkLst>
        </pc:spChg>
        <pc:spChg chg="add">
          <ac:chgData name="Briana Dudley" userId="05b30e3c-b0ba-40d0-b09b-f76be9e2d638" providerId="ADAL" clId="{90318466-3768-4FDB-93B7-4D85763A0AA2}" dt="2020-08-25T22:40:23.005" v="211" actId="26606"/>
          <ac:spMkLst>
            <pc:docMk/>
            <pc:sldMk cId="1263246094" sldId="285"/>
            <ac:spMk id="12" creationId="{3EBE8569-6AEC-4B8C-8D53-2DE337CDBA65}"/>
          </ac:spMkLst>
        </pc:spChg>
        <pc:spChg chg="add">
          <ac:chgData name="Briana Dudley" userId="05b30e3c-b0ba-40d0-b09b-f76be9e2d638" providerId="ADAL" clId="{90318466-3768-4FDB-93B7-4D85763A0AA2}" dt="2020-08-25T22:40:23.005" v="211" actId="26606"/>
          <ac:spMkLst>
            <pc:docMk/>
            <pc:sldMk cId="1263246094" sldId="285"/>
            <ac:spMk id="14" creationId="{55D4142C-5077-457F-A6AD-3FECFDB39685}"/>
          </ac:spMkLst>
        </pc:spChg>
        <pc:spChg chg="add">
          <ac:chgData name="Briana Dudley" userId="05b30e3c-b0ba-40d0-b09b-f76be9e2d638" providerId="ADAL" clId="{90318466-3768-4FDB-93B7-4D85763A0AA2}" dt="2020-08-25T22:40:23.005" v="211" actId="26606"/>
          <ac:spMkLst>
            <pc:docMk/>
            <pc:sldMk cId="1263246094" sldId="285"/>
            <ac:spMk id="16" creationId="{7A5F0580-5EE9-419F-96EE-B6529EF6E7D0}"/>
          </ac:spMkLst>
        </pc:spChg>
        <pc:picChg chg="add mod ord">
          <ac:chgData name="Briana Dudley" userId="05b30e3c-b0ba-40d0-b09b-f76be9e2d638" providerId="ADAL" clId="{90318466-3768-4FDB-93B7-4D85763A0AA2}" dt="2020-08-25T22:40:23.005" v="211" actId="26606"/>
          <ac:picMkLst>
            <pc:docMk/>
            <pc:sldMk cId="1263246094" sldId="285"/>
            <ac:picMk id="5" creationId="{9C07EA5C-4980-41B8-B6C3-48F89BAF98C2}"/>
          </ac:picMkLst>
        </pc:picChg>
      </pc:sldChg>
      <pc:sldChg chg="del">
        <pc:chgData name="Briana Dudley" userId="05b30e3c-b0ba-40d0-b09b-f76be9e2d638" providerId="ADAL" clId="{90318466-3768-4FDB-93B7-4D85763A0AA2}" dt="2020-08-25T22:45:08.310" v="253" actId="2696"/>
        <pc:sldMkLst>
          <pc:docMk/>
          <pc:sldMk cId="3062603498" sldId="286"/>
        </pc:sldMkLst>
      </pc:sldChg>
      <pc:sldChg chg="del">
        <pc:chgData name="Briana Dudley" userId="05b30e3c-b0ba-40d0-b09b-f76be9e2d638" providerId="ADAL" clId="{90318466-3768-4FDB-93B7-4D85763A0AA2}" dt="2020-08-25T22:46:58.627" v="262" actId="2696"/>
        <pc:sldMkLst>
          <pc:docMk/>
          <pc:sldMk cId="3356975879" sldId="287"/>
        </pc:sldMkLst>
      </pc:sldChg>
      <pc:sldChg chg="del">
        <pc:chgData name="Briana Dudley" userId="05b30e3c-b0ba-40d0-b09b-f76be9e2d638" providerId="ADAL" clId="{90318466-3768-4FDB-93B7-4D85763A0AA2}" dt="2020-08-25T22:49:07.525" v="274" actId="2696"/>
        <pc:sldMkLst>
          <pc:docMk/>
          <pc:sldMk cId="3831638172" sldId="288"/>
        </pc:sldMkLst>
      </pc:sldChg>
      <pc:sldChg chg="addSp delSp modSp mod setBg">
        <pc:chgData name="Briana Dudley" userId="05b30e3c-b0ba-40d0-b09b-f76be9e2d638" providerId="ADAL" clId="{90318466-3768-4FDB-93B7-4D85763A0AA2}" dt="2020-08-25T22:56:21.582" v="303" actId="179"/>
        <pc:sldMkLst>
          <pc:docMk/>
          <pc:sldMk cId="1542701343" sldId="289"/>
        </pc:sldMkLst>
        <pc:spChg chg="mod">
          <ac:chgData name="Briana Dudley" userId="05b30e3c-b0ba-40d0-b09b-f76be9e2d638" providerId="ADAL" clId="{90318466-3768-4FDB-93B7-4D85763A0AA2}" dt="2020-08-25T22:55:55.973" v="300" actId="26606"/>
          <ac:spMkLst>
            <pc:docMk/>
            <pc:sldMk cId="1542701343" sldId="289"/>
            <ac:spMk id="2" creationId="{470C4C95-D793-4CB6-AEEB-EDA6EC483940}"/>
          </ac:spMkLst>
        </pc:spChg>
        <pc:spChg chg="mod ord">
          <ac:chgData name="Briana Dudley" userId="05b30e3c-b0ba-40d0-b09b-f76be9e2d638" providerId="ADAL" clId="{90318466-3768-4FDB-93B7-4D85763A0AA2}" dt="2020-08-25T22:56:21.582" v="303" actId="179"/>
          <ac:spMkLst>
            <pc:docMk/>
            <pc:sldMk cId="1542701343" sldId="289"/>
            <ac:spMk id="3" creationId="{FF931723-C39F-4D9D-BC19-3C2FB3CA3A80}"/>
          </ac:spMkLst>
        </pc:spChg>
        <pc:spChg chg="add del">
          <ac:chgData name="Briana Dudley" userId="05b30e3c-b0ba-40d0-b09b-f76be9e2d638" providerId="ADAL" clId="{90318466-3768-4FDB-93B7-4D85763A0AA2}" dt="2020-08-25T22:51:40.488" v="289" actId="26606"/>
          <ac:spMkLst>
            <pc:docMk/>
            <pc:sldMk cId="1542701343" sldId="289"/>
            <ac:spMk id="10" creationId="{AC5782D3-6CED-43A7-BE35-09C48F8091FB}"/>
          </ac:spMkLst>
        </pc:spChg>
        <pc:spChg chg="add del">
          <ac:chgData name="Briana Dudley" userId="05b30e3c-b0ba-40d0-b09b-f76be9e2d638" providerId="ADAL" clId="{90318466-3768-4FDB-93B7-4D85763A0AA2}" dt="2020-08-25T22:51:40.488" v="289" actId="26606"/>
          <ac:spMkLst>
            <pc:docMk/>
            <pc:sldMk cId="1542701343" sldId="289"/>
            <ac:spMk id="12" creationId="{6721F593-ECD2-4B5B-AAE4-0866A4CDC970}"/>
          </ac:spMkLst>
        </pc:spChg>
        <pc:spChg chg="add del">
          <ac:chgData name="Briana Dudley" userId="05b30e3c-b0ba-40d0-b09b-f76be9e2d638" providerId="ADAL" clId="{90318466-3768-4FDB-93B7-4D85763A0AA2}" dt="2020-08-25T22:51:40.488" v="289" actId="26606"/>
          <ac:spMkLst>
            <pc:docMk/>
            <pc:sldMk cId="1542701343" sldId="289"/>
            <ac:spMk id="14" creationId="{71DEE99F-D18C-4025-BA3F-CEBF5258ED3D}"/>
          </ac:spMkLst>
        </pc:spChg>
        <pc:spChg chg="add del">
          <ac:chgData name="Briana Dudley" userId="05b30e3c-b0ba-40d0-b09b-f76be9e2d638" providerId="ADAL" clId="{90318466-3768-4FDB-93B7-4D85763A0AA2}" dt="2020-08-25T22:51:40.488" v="289" actId="26606"/>
          <ac:spMkLst>
            <pc:docMk/>
            <pc:sldMk cId="1542701343" sldId="289"/>
            <ac:spMk id="16" creationId="{976FA5D9-3A7C-4FA7-9BA8-1905D703FD77}"/>
          </ac:spMkLst>
        </pc:spChg>
        <pc:spChg chg="add del">
          <ac:chgData name="Briana Dudley" userId="05b30e3c-b0ba-40d0-b09b-f76be9e2d638" providerId="ADAL" clId="{90318466-3768-4FDB-93B7-4D85763A0AA2}" dt="2020-08-25T22:51:40.488" v="289" actId="26606"/>
          <ac:spMkLst>
            <pc:docMk/>
            <pc:sldMk cId="1542701343" sldId="289"/>
            <ac:spMk id="18" creationId="{4652D57C-331F-43B8-9C07-69FBA9C0279E}"/>
          </ac:spMkLst>
        </pc:spChg>
        <pc:spChg chg="add del">
          <ac:chgData name="Briana Dudley" userId="05b30e3c-b0ba-40d0-b09b-f76be9e2d638" providerId="ADAL" clId="{90318466-3768-4FDB-93B7-4D85763A0AA2}" dt="2020-08-25T22:55:55.973" v="300" actId="26606"/>
          <ac:spMkLst>
            <pc:docMk/>
            <pc:sldMk cId="1542701343" sldId="289"/>
            <ac:spMk id="20" creationId="{117AB3D3-3C9C-4DED-809A-78734805B895}"/>
          </ac:spMkLst>
        </pc:spChg>
        <pc:spChg chg="add del">
          <ac:chgData name="Briana Dudley" userId="05b30e3c-b0ba-40d0-b09b-f76be9e2d638" providerId="ADAL" clId="{90318466-3768-4FDB-93B7-4D85763A0AA2}" dt="2020-08-25T22:55:55.973" v="300" actId="26606"/>
          <ac:spMkLst>
            <pc:docMk/>
            <pc:sldMk cId="1542701343" sldId="289"/>
            <ac:spMk id="21" creationId="{3A9A4357-BD1D-4622-A4FE-766E6AB8DE84}"/>
          </ac:spMkLst>
        </pc:spChg>
        <pc:spChg chg="add del">
          <ac:chgData name="Briana Dudley" userId="05b30e3c-b0ba-40d0-b09b-f76be9e2d638" providerId="ADAL" clId="{90318466-3768-4FDB-93B7-4D85763A0AA2}" dt="2020-08-25T22:55:55.973" v="300" actId="26606"/>
          <ac:spMkLst>
            <pc:docMk/>
            <pc:sldMk cId="1542701343" sldId="289"/>
            <ac:spMk id="22" creationId="{E659831F-0D9A-4C63-9EBB-8435B85A440F}"/>
          </ac:spMkLst>
        </pc:spChg>
        <pc:spChg chg="add del">
          <ac:chgData name="Briana Dudley" userId="05b30e3c-b0ba-40d0-b09b-f76be9e2d638" providerId="ADAL" clId="{90318466-3768-4FDB-93B7-4D85763A0AA2}" dt="2020-08-25T22:55:55.973" v="300" actId="26606"/>
          <ac:spMkLst>
            <pc:docMk/>
            <pc:sldMk cId="1542701343" sldId="289"/>
            <ac:spMk id="23" creationId="{E6995CE5-F890-4ABA-82A2-26507CE8D2A3}"/>
          </ac:spMkLst>
        </pc:spChg>
        <pc:picChg chg="add del mod">
          <ac:chgData name="Briana Dudley" userId="05b30e3c-b0ba-40d0-b09b-f76be9e2d638" providerId="ADAL" clId="{90318466-3768-4FDB-93B7-4D85763A0AA2}" dt="2020-08-25T22:52:25.461" v="292" actId="478"/>
          <ac:picMkLst>
            <pc:docMk/>
            <pc:sldMk cId="1542701343" sldId="289"/>
            <ac:picMk id="5" creationId="{6C5E430E-4F0A-4EBE-8078-7804E9235189}"/>
          </ac:picMkLst>
        </pc:picChg>
        <pc:picChg chg="add del mod">
          <ac:chgData name="Briana Dudley" userId="05b30e3c-b0ba-40d0-b09b-f76be9e2d638" providerId="ADAL" clId="{90318466-3768-4FDB-93B7-4D85763A0AA2}" dt="2020-08-25T22:55:46.982" v="296" actId="478"/>
          <ac:picMkLst>
            <pc:docMk/>
            <pc:sldMk cId="1542701343" sldId="289"/>
            <ac:picMk id="7" creationId="{E11A256F-4ADD-4448-BBAE-0A06831A6572}"/>
          </ac:picMkLst>
        </pc:picChg>
        <pc:picChg chg="add mod">
          <ac:chgData name="Briana Dudley" userId="05b30e3c-b0ba-40d0-b09b-f76be9e2d638" providerId="ADAL" clId="{90318466-3768-4FDB-93B7-4D85763A0AA2}" dt="2020-08-25T22:55:55.973" v="300" actId="26606"/>
          <ac:picMkLst>
            <pc:docMk/>
            <pc:sldMk cId="1542701343" sldId="289"/>
            <ac:picMk id="9" creationId="{4F900390-8BBA-4F92-A332-891D7EFA44A5}"/>
          </ac:picMkLst>
        </pc:picChg>
        <pc:cxnChg chg="add">
          <ac:chgData name="Briana Dudley" userId="05b30e3c-b0ba-40d0-b09b-f76be9e2d638" providerId="ADAL" clId="{90318466-3768-4FDB-93B7-4D85763A0AA2}" dt="2020-08-25T22:55:55.973" v="300" actId="26606"/>
          <ac:cxnSpMkLst>
            <pc:docMk/>
            <pc:sldMk cId="1542701343" sldId="289"/>
            <ac:cxnSpMk id="28" creationId="{A7F400EE-A8A5-48AF-B4D6-291B52C6F0B0}"/>
          </ac:cxnSpMkLst>
        </pc:cxnChg>
      </pc:sldChg>
      <pc:sldChg chg="addSp delSp modSp mod setBg setClrOvrMap">
        <pc:chgData name="Briana Dudley" userId="05b30e3c-b0ba-40d0-b09b-f76be9e2d638" providerId="ADAL" clId="{90318466-3768-4FDB-93B7-4D85763A0AA2}" dt="2020-08-25T23:03:23.003" v="328" actId="26606"/>
        <pc:sldMkLst>
          <pc:docMk/>
          <pc:sldMk cId="2738592884" sldId="290"/>
        </pc:sldMkLst>
        <pc:spChg chg="mod">
          <ac:chgData name="Briana Dudley" userId="05b30e3c-b0ba-40d0-b09b-f76be9e2d638" providerId="ADAL" clId="{90318466-3768-4FDB-93B7-4D85763A0AA2}" dt="2020-08-25T23:03:23.003" v="328" actId="26606"/>
          <ac:spMkLst>
            <pc:docMk/>
            <pc:sldMk cId="2738592884" sldId="290"/>
            <ac:spMk id="2" creationId="{470C4C95-D793-4CB6-AEEB-EDA6EC483940}"/>
          </ac:spMkLst>
        </pc:spChg>
        <pc:spChg chg="mod">
          <ac:chgData name="Briana Dudley" userId="05b30e3c-b0ba-40d0-b09b-f76be9e2d638" providerId="ADAL" clId="{90318466-3768-4FDB-93B7-4D85763A0AA2}" dt="2020-08-25T23:03:23.003" v="328" actId="26606"/>
          <ac:spMkLst>
            <pc:docMk/>
            <pc:sldMk cId="2738592884" sldId="290"/>
            <ac:spMk id="3" creationId="{FF931723-C39F-4D9D-BC19-3C2FB3CA3A80}"/>
          </ac:spMkLst>
        </pc:spChg>
        <pc:spChg chg="add del">
          <ac:chgData name="Briana Dudley" userId="05b30e3c-b0ba-40d0-b09b-f76be9e2d638" providerId="ADAL" clId="{90318466-3768-4FDB-93B7-4D85763A0AA2}" dt="2020-08-25T22:58:31.395" v="320" actId="26606"/>
          <ac:spMkLst>
            <pc:docMk/>
            <pc:sldMk cId="2738592884" sldId="290"/>
            <ac:spMk id="10" creationId="{257363FD-7E77-4145-9483-331A807ADF0E}"/>
          </ac:spMkLst>
        </pc:spChg>
        <pc:spChg chg="add del">
          <ac:chgData name="Briana Dudley" userId="05b30e3c-b0ba-40d0-b09b-f76be9e2d638" providerId="ADAL" clId="{90318466-3768-4FDB-93B7-4D85763A0AA2}" dt="2020-08-25T22:58:01.812" v="313" actId="26606"/>
          <ac:spMkLst>
            <pc:docMk/>
            <pc:sldMk cId="2738592884" sldId="290"/>
            <ac:spMk id="15" creationId="{7C432AFE-B3D2-4BFF-BF8F-96C27AFF1AC7}"/>
          </ac:spMkLst>
        </pc:spChg>
        <pc:spChg chg="add del">
          <ac:chgData name="Briana Dudley" userId="05b30e3c-b0ba-40d0-b09b-f76be9e2d638" providerId="ADAL" clId="{90318466-3768-4FDB-93B7-4D85763A0AA2}" dt="2020-08-25T22:58:01.812" v="313" actId="26606"/>
          <ac:spMkLst>
            <pc:docMk/>
            <pc:sldMk cId="2738592884" sldId="290"/>
            <ac:spMk id="17" creationId="{AF2F604E-43BE-4DC3-B983-E071523364F8}"/>
          </ac:spMkLst>
        </pc:spChg>
        <pc:spChg chg="add del">
          <ac:chgData name="Briana Dudley" userId="05b30e3c-b0ba-40d0-b09b-f76be9e2d638" providerId="ADAL" clId="{90318466-3768-4FDB-93B7-4D85763A0AA2}" dt="2020-08-25T22:58:01.812" v="313" actId="26606"/>
          <ac:spMkLst>
            <pc:docMk/>
            <pc:sldMk cId="2738592884" sldId="290"/>
            <ac:spMk id="19" creationId="{08C9B587-E65E-4B52-B37C-ABEBB6E87928}"/>
          </ac:spMkLst>
        </pc:spChg>
        <pc:spChg chg="add del">
          <ac:chgData name="Briana Dudley" userId="05b30e3c-b0ba-40d0-b09b-f76be9e2d638" providerId="ADAL" clId="{90318466-3768-4FDB-93B7-4D85763A0AA2}" dt="2020-08-25T22:58:03.839" v="315" actId="26606"/>
          <ac:spMkLst>
            <pc:docMk/>
            <pc:sldMk cId="2738592884" sldId="290"/>
            <ac:spMk id="21" creationId="{28FF88A3-8EBC-4142-8CC2-EBE257ED6C90}"/>
          </ac:spMkLst>
        </pc:spChg>
        <pc:spChg chg="add del">
          <ac:chgData name="Briana Dudley" userId="05b30e3c-b0ba-40d0-b09b-f76be9e2d638" providerId="ADAL" clId="{90318466-3768-4FDB-93B7-4D85763A0AA2}" dt="2020-08-25T22:58:22.505" v="317" actId="26606"/>
          <ac:spMkLst>
            <pc:docMk/>
            <pc:sldMk cId="2738592884" sldId="290"/>
            <ac:spMk id="25" creationId="{EE1FC7B4-E4A7-4452-B413-1A623E3A7230}"/>
          </ac:spMkLst>
        </pc:spChg>
        <pc:spChg chg="add del">
          <ac:chgData name="Briana Dudley" userId="05b30e3c-b0ba-40d0-b09b-f76be9e2d638" providerId="ADAL" clId="{90318466-3768-4FDB-93B7-4D85763A0AA2}" dt="2020-08-25T22:58:22.505" v="317" actId="26606"/>
          <ac:spMkLst>
            <pc:docMk/>
            <pc:sldMk cId="2738592884" sldId="290"/>
            <ac:spMk id="26" creationId="{E0709AF0-24F0-4486-B189-BE6386BDB198}"/>
          </ac:spMkLst>
        </pc:spChg>
        <pc:spChg chg="add del">
          <ac:chgData name="Briana Dudley" userId="05b30e3c-b0ba-40d0-b09b-f76be9e2d638" providerId="ADAL" clId="{90318466-3768-4FDB-93B7-4D85763A0AA2}" dt="2020-08-25T22:58:22.505" v="317" actId="26606"/>
          <ac:spMkLst>
            <pc:docMk/>
            <pc:sldMk cId="2738592884" sldId="290"/>
            <ac:spMk id="27" creationId="{FBE3B62F-5853-4A3C-B050-6186351A7176}"/>
          </ac:spMkLst>
        </pc:spChg>
        <pc:spChg chg="add del">
          <ac:chgData name="Briana Dudley" userId="05b30e3c-b0ba-40d0-b09b-f76be9e2d638" providerId="ADAL" clId="{90318466-3768-4FDB-93B7-4D85763A0AA2}" dt="2020-08-25T22:58:31.358" v="319" actId="26606"/>
          <ac:spMkLst>
            <pc:docMk/>
            <pc:sldMk cId="2738592884" sldId="290"/>
            <ac:spMk id="29" creationId="{A4206507-76F5-4316-AAF5-4EAFEE5EBDE2}"/>
          </ac:spMkLst>
        </pc:spChg>
        <pc:spChg chg="add del">
          <ac:chgData name="Briana Dudley" userId="05b30e3c-b0ba-40d0-b09b-f76be9e2d638" providerId="ADAL" clId="{90318466-3768-4FDB-93B7-4D85763A0AA2}" dt="2020-08-25T22:58:31.358" v="319" actId="26606"/>
          <ac:spMkLst>
            <pc:docMk/>
            <pc:sldMk cId="2738592884" sldId="290"/>
            <ac:spMk id="30" creationId="{03BC2B61-D77E-45AB-8722-15BC6A718A37}"/>
          </ac:spMkLst>
        </pc:spChg>
        <pc:spChg chg="add del">
          <ac:chgData name="Briana Dudley" userId="05b30e3c-b0ba-40d0-b09b-f76be9e2d638" providerId="ADAL" clId="{90318466-3768-4FDB-93B7-4D85763A0AA2}" dt="2020-08-25T23:03:08.822" v="325" actId="26606"/>
          <ac:spMkLst>
            <pc:docMk/>
            <pc:sldMk cId="2738592884" sldId="290"/>
            <ac:spMk id="32" creationId="{85016AEC-0320-4ED0-8ECB-FE11DDDFE17A}"/>
          </ac:spMkLst>
        </pc:spChg>
        <pc:spChg chg="add del">
          <ac:chgData name="Briana Dudley" userId="05b30e3c-b0ba-40d0-b09b-f76be9e2d638" providerId="ADAL" clId="{90318466-3768-4FDB-93B7-4D85763A0AA2}" dt="2020-08-25T23:03:08.822" v="325" actId="26606"/>
          <ac:spMkLst>
            <pc:docMk/>
            <pc:sldMk cId="2738592884" sldId="290"/>
            <ac:spMk id="33" creationId="{CCB2C00A-E659-4691-AFB4-28255172920B}"/>
          </ac:spMkLst>
        </pc:spChg>
        <pc:spChg chg="add del">
          <ac:chgData name="Briana Dudley" userId="05b30e3c-b0ba-40d0-b09b-f76be9e2d638" providerId="ADAL" clId="{90318466-3768-4FDB-93B7-4D85763A0AA2}" dt="2020-08-25T23:03:08.822" v="325" actId="26606"/>
          <ac:spMkLst>
            <pc:docMk/>
            <pc:sldMk cId="2738592884" sldId="290"/>
            <ac:spMk id="34" creationId="{B78FD84C-74B5-451D-8F0A-1E19EC3D9DAC}"/>
          </ac:spMkLst>
        </pc:spChg>
        <pc:spChg chg="add del">
          <ac:chgData name="Briana Dudley" userId="05b30e3c-b0ba-40d0-b09b-f76be9e2d638" providerId="ADAL" clId="{90318466-3768-4FDB-93B7-4D85763A0AA2}" dt="2020-08-25T23:03:22.980" v="327" actId="26606"/>
          <ac:spMkLst>
            <pc:docMk/>
            <pc:sldMk cId="2738592884" sldId="290"/>
            <ac:spMk id="44" creationId="{3CD9DF72-87A3-404E-A828-84CBF11A8303}"/>
          </ac:spMkLst>
        </pc:spChg>
        <pc:grpChg chg="add del">
          <ac:chgData name="Briana Dudley" userId="05b30e3c-b0ba-40d0-b09b-f76be9e2d638" providerId="ADAL" clId="{90318466-3768-4FDB-93B7-4D85763A0AA2}" dt="2020-08-25T22:58:03.839" v="315" actId="26606"/>
          <ac:grpSpMkLst>
            <pc:docMk/>
            <pc:sldMk cId="2738592884" sldId="290"/>
            <ac:grpSpMk id="22" creationId="{27D8A815-1B1F-4DB5-A03C-F4987CF0CB0F}"/>
          </ac:grpSpMkLst>
        </pc:grpChg>
        <pc:picChg chg="add del mod ord">
          <ac:chgData name="Briana Dudley" userId="05b30e3c-b0ba-40d0-b09b-f76be9e2d638" providerId="ADAL" clId="{90318466-3768-4FDB-93B7-4D85763A0AA2}" dt="2020-08-25T23:02:54.629" v="321" actId="478"/>
          <ac:picMkLst>
            <pc:docMk/>
            <pc:sldMk cId="2738592884" sldId="290"/>
            <ac:picMk id="5" creationId="{AF3C81FC-B76E-429C-B015-09EB4EAA1793}"/>
          </ac:picMkLst>
        </pc:picChg>
        <pc:picChg chg="add mod ord">
          <ac:chgData name="Briana Dudley" userId="05b30e3c-b0ba-40d0-b09b-f76be9e2d638" providerId="ADAL" clId="{90318466-3768-4FDB-93B7-4D85763A0AA2}" dt="2020-08-25T23:03:23.003" v="328" actId="26606"/>
          <ac:picMkLst>
            <pc:docMk/>
            <pc:sldMk cId="2738592884" sldId="290"/>
            <ac:picMk id="7" creationId="{4836DAD9-2EB3-43DB-9245-8047A7B305B9}"/>
          </ac:picMkLst>
        </pc:picChg>
        <pc:picChg chg="add">
          <ac:chgData name="Briana Dudley" userId="05b30e3c-b0ba-40d0-b09b-f76be9e2d638" providerId="ADAL" clId="{90318466-3768-4FDB-93B7-4D85763A0AA2}" dt="2020-08-25T23:03:23.003" v="328" actId="26606"/>
          <ac:picMkLst>
            <pc:docMk/>
            <pc:sldMk cId="2738592884" sldId="290"/>
            <ac:picMk id="48" creationId="{54DDEBDD-D8BD-41A6-8A0D-B00E3768B0F9}"/>
          </ac:picMkLst>
        </pc:picChg>
        <pc:cxnChg chg="add del">
          <ac:chgData name="Briana Dudley" userId="05b30e3c-b0ba-40d0-b09b-f76be9e2d638" providerId="ADAL" clId="{90318466-3768-4FDB-93B7-4D85763A0AA2}" dt="2020-08-25T23:03:23.003" v="328" actId="26606"/>
          <ac:cxnSpMkLst>
            <pc:docMk/>
            <pc:sldMk cId="2738592884" sldId="290"/>
            <ac:cxnSpMk id="39" creationId="{A7F400EE-A8A5-48AF-B4D6-291B52C6F0B0}"/>
          </ac:cxnSpMkLst>
        </pc:cxnChg>
        <pc:cxnChg chg="add del">
          <ac:chgData name="Briana Dudley" userId="05b30e3c-b0ba-40d0-b09b-f76be9e2d638" providerId="ADAL" clId="{90318466-3768-4FDB-93B7-4D85763A0AA2}" dt="2020-08-25T23:03:22.980" v="327" actId="26606"/>
          <ac:cxnSpMkLst>
            <pc:docMk/>
            <pc:sldMk cId="2738592884" sldId="290"/>
            <ac:cxnSpMk id="46" creationId="{20E3A342-4D61-4E3F-AF90-1AB42AEB96CC}"/>
          </ac:cxnSpMkLst>
        </pc:cxnChg>
      </pc:sldChg>
      <pc:sldChg chg="new del">
        <pc:chgData name="Briana Dudley" userId="05b30e3c-b0ba-40d0-b09b-f76be9e2d638" providerId="ADAL" clId="{90318466-3768-4FDB-93B7-4D85763A0AA2}" dt="2020-08-25T22:22:53.436" v="85" actId="2696"/>
        <pc:sldMkLst>
          <pc:docMk/>
          <pc:sldMk cId="422088201" sldId="293"/>
        </pc:sldMkLst>
      </pc:sldChg>
      <pc:sldChg chg="addSp delSp modSp new mod setBg">
        <pc:chgData name="Briana Dudley" userId="05b30e3c-b0ba-40d0-b09b-f76be9e2d638" providerId="ADAL" clId="{90318466-3768-4FDB-93B7-4D85763A0AA2}" dt="2020-08-25T22:25:23.377" v="141" actId="20577"/>
        <pc:sldMkLst>
          <pc:docMk/>
          <pc:sldMk cId="3909924005" sldId="293"/>
        </pc:sldMkLst>
        <pc:spChg chg="mod">
          <ac:chgData name="Briana Dudley" userId="05b30e3c-b0ba-40d0-b09b-f76be9e2d638" providerId="ADAL" clId="{90318466-3768-4FDB-93B7-4D85763A0AA2}" dt="2020-08-25T22:25:23.377" v="141" actId="20577"/>
          <ac:spMkLst>
            <pc:docMk/>
            <pc:sldMk cId="3909924005" sldId="293"/>
            <ac:spMk id="2" creationId="{B5E1FE75-3533-4E22-9A06-4B450E933E27}"/>
          </ac:spMkLst>
        </pc:spChg>
        <pc:spChg chg="del">
          <ac:chgData name="Briana Dudley" userId="05b30e3c-b0ba-40d0-b09b-f76be9e2d638" providerId="ADAL" clId="{90318466-3768-4FDB-93B7-4D85763A0AA2}" dt="2020-08-25T22:23:38.325" v="91" actId="1032"/>
          <ac:spMkLst>
            <pc:docMk/>
            <pc:sldMk cId="3909924005" sldId="293"/>
            <ac:spMk id="3" creationId="{FF916E61-8D8D-4E3D-AB46-6C8A7738C408}"/>
          </ac:spMkLst>
        </pc:spChg>
        <pc:spChg chg="add">
          <ac:chgData name="Briana Dudley" userId="05b30e3c-b0ba-40d0-b09b-f76be9e2d638" providerId="ADAL" clId="{90318466-3768-4FDB-93B7-4D85763A0AA2}" dt="2020-08-25T22:24:57.089" v="138" actId="26606"/>
          <ac:spMkLst>
            <pc:docMk/>
            <pc:sldMk cId="3909924005" sldId="293"/>
            <ac:spMk id="9" creationId="{08E89D5E-1885-4160-AC77-CC471DD1D0DB}"/>
          </ac:spMkLst>
        </pc:spChg>
        <pc:graphicFrameChg chg="add mod modGraphic">
          <ac:chgData name="Briana Dudley" userId="05b30e3c-b0ba-40d0-b09b-f76be9e2d638" providerId="ADAL" clId="{90318466-3768-4FDB-93B7-4D85763A0AA2}" dt="2020-08-25T22:24:57.089" v="138" actId="26606"/>
          <ac:graphicFrameMkLst>
            <pc:docMk/>
            <pc:sldMk cId="3909924005" sldId="293"/>
            <ac:graphicFrameMk id="4" creationId="{E58F262F-1901-4CDC-8E7B-1E16946035F0}"/>
          </ac:graphicFrameMkLst>
        </pc:graphicFrameChg>
        <pc:cxnChg chg="add">
          <ac:chgData name="Briana Dudley" userId="05b30e3c-b0ba-40d0-b09b-f76be9e2d638" providerId="ADAL" clId="{90318466-3768-4FDB-93B7-4D85763A0AA2}" dt="2020-08-25T22:24:57.089" v="138" actId="26606"/>
          <ac:cxnSpMkLst>
            <pc:docMk/>
            <pc:sldMk cId="3909924005" sldId="293"/>
            <ac:cxnSpMk id="11" creationId="{550D2BD1-98F9-412D-905B-3A843EF4078B}"/>
          </ac:cxnSpMkLst>
        </pc:cxnChg>
      </pc:sldChg>
      <pc:sldChg chg="modSp add mod">
        <pc:chgData name="Briana Dudley" userId="05b30e3c-b0ba-40d0-b09b-f76be9e2d638" providerId="ADAL" clId="{90318466-3768-4FDB-93B7-4D85763A0AA2}" dt="2020-08-25T22:28:06.787" v="148"/>
        <pc:sldMkLst>
          <pc:docMk/>
          <pc:sldMk cId="4203126984" sldId="294"/>
        </pc:sldMkLst>
        <pc:graphicFrameChg chg="add mod">
          <ac:chgData name="Briana Dudley" userId="05b30e3c-b0ba-40d0-b09b-f76be9e2d638" providerId="ADAL" clId="{90318466-3768-4FDB-93B7-4D85763A0AA2}" dt="2020-08-25T22:28:06.787" v="148"/>
          <ac:graphicFrameMkLst>
            <pc:docMk/>
            <pc:sldMk cId="4203126984" sldId="294"/>
            <ac:graphicFrameMk id="4" creationId="{E58F262F-1901-4CDC-8E7B-1E16946035F0}"/>
          </ac:graphicFrameMkLst>
        </pc:graphicFrameChg>
      </pc:sldChg>
      <pc:sldChg chg="modSp add mod ord">
        <pc:chgData name="Briana Dudley" userId="05b30e3c-b0ba-40d0-b09b-f76be9e2d638" providerId="ADAL" clId="{90318466-3768-4FDB-93B7-4D85763A0AA2}" dt="2020-08-25T22:36:43.356" v="197"/>
        <pc:sldMkLst>
          <pc:docMk/>
          <pc:sldMk cId="1748443622" sldId="295"/>
        </pc:sldMkLst>
        <pc:spChg chg="mod">
          <ac:chgData name="Briana Dudley" userId="05b30e3c-b0ba-40d0-b09b-f76be9e2d638" providerId="ADAL" clId="{90318466-3768-4FDB-93B7-4D85763A0AA2}" dt="2020-08-25T22:33:40.400" v="191" actId="20577"/>
          <ac:spMkLst>
            <pc:docMk/>
            <pc:sldMk cId="1748443622" sldId="295"/>
            <ac:spMk id="2" creationId="{B5E1FE75-3533-4E22-9A06-4B450E933E27}"/>
          </ac:spMkLst>
        </pc:spChg>
        <pc:graphicFrameChg chg="add mod">
          <ac:chgData name="Briana Dudley" userId="05b30e3c-b0ba-40d0-b09b-f76be9e2d638" providerId="ADAL" clId="{90318466-3768-4FDB-93B7-4D85763A0AA2}" dt="2020-08-25T22:36:43.356" v="197"/>
          <ac:graphicFrameMkLst>
            <pc:docMk/>
            <pc:sldMk cId="1748443622" sldId="295"/>
            <ac:graphicFrameMk id="4" creationId="{E58F262F-1901-4CDC-8E7B-1E16946035F0}"/>
          </ac:graphicFrameMkLst>
        </pc:graphicFrameChg>
      </pc:sldChg>
      <pc:sldChg chg="modSp add mod">
        <pc:chgData name="Briana Dudley" userId="05b30e3c-b0ba-40d0-b09b-f76be9e2d638" providerId="ADAL" clId="{90318466-3768-4FDB-93B7-4D85763A0AA2}" dt="2020-08-25T22:39:40.374" v="208"/>
        <pc:sldMkLst>
          <pc:docMk/>
          <pc:sldMk cId="144341828" sldId="296"/>
        </pc:sldMkLst>
        <pc:spChg chg="mod">
          <ac:chgData name="Briana Dudley" userId="05b30e3c-b0ba-40d0-b09b-f76be9e2d638" providerId="ADAL" clId="{90318466-3768-4FDB-93B7-4D85763A0AA2}" dt="2020-08-25T22:38:20.732" v="203" actId="113"/>
          <ac:spMkLst>
            <pc:docMk/>
            <pc:sldMk cId="144341828" sldId="296"/>
            <ac:spMk id="2" creationId="{B5E1FE75-3533-4E22-9A06-4B450E933E27}"/>
          </ac:spMkLst>
        </pc:spChg>
        <pc:graphicFrameChg chg="add mod">
          <ac:chgData name="Briana Dudley" userId="05b30e3c-b0ba-40d0-b09b-f76be9e2d638" providerId="ADAL" clId="{90318466-3768-4FDB-93B7-4D85763A0AA2}" dt="2020-08-25T22:39:40.374" v="208"/>
          <ac:graphicFrameMkLst>
            <pc:docMk/>
            <pc:sldMk cId="144341828" sldId="296"/>
            <ac:graphicFrameMk id="4" creationId="{E58F262F-1901-4CDC-8E7B-1E16946035F0}"/>
          </ac:graphicFrameMkLst>
        </pc:graphicFrameChg>
      </pc:sldChg>
      <pc:sldChg chg="delSp modSp add del mod setBg delDesignElem">
        <pc:chgData name="Briana Dudley" userId="05b30e3c-b0ba-40d0-b09b-f76be9e2d638" providerId="ADAL" clId="{90318466-3768-4FDB-93B7-4D85763A0AA2}" dt="2020-08-25T22:43:38.663" v="248" actId="2696"/>
        <pc:sldMkLst>
          <pc:docMk/>
          <pc:sldMk cId="782758945" sldId="297"/>
        </pc:sldMkLst>
        <pc:spChg chg="mod">
          <ac:chgData name="Briana Dudley" userId="05b30e3c-b0ba-40d0-b09b-f76be9e2d638" providerId="ADAL" clId="{90318466-3768-4FDB-93B7-4D85763A0AA2}" dt="2020-08-25T22:42:43.952" v="239" actId="113"/>
          <ac:spMkLst>
            <pc:docMk/>
            <pc:sldMk cId="782758945" sldId="297"/>
            <ac:spMk id="2" creationId="{B5E1FE75-3533-4E22-9A06-4B450E933E27}"/>
          </ac:spMkLst>
        </pc:spChg>
        <pc:spChg chg="del">
          <ac:chgData name="Briana Dudley" userId="05b30e3c-b0ba-40d0-b09b-f76be9e2d638" providerId="ADAL" clId="{90318466-3768-4FDB-93B7-4D85763A0AA2}" dt="2020-08-25T22:42:05.913" v="215"/>
          <ac:spMkLst>
            <pc:docMk/>
            <pc:sldMk cId="782758945" sldId="297"/>
            <ac:spMk id="9" creationId="{08E89D5E-1885-4160-AC77-CC471DD1D0DB}"/>
          </ac:spMkLst>
        </pc:spChg>
        <pc:cxnChg chg="del">
          <ac:chgData name="Briana Dudley" userId="05b30e3c-b0ba-40d0-b09b-f76be9e2d638" providerId="ADAL" clId="{90318466-3768-4FDB-93B7-4D85763A0AA2}" dt="2020-08-25T22:42:05.913" v="215"/>
          <ac:cxnSpMkLst>
            <pc:docMk/>
            <pc:sldMk cId="782758945" sldId="297"/>
            <ac:cxnSpMk id="11" creationId="{550D2BD1-98F9-412D-905B-3A843EF4078B}"/>
          </ac:cxnSpMkLst>
        </pc:cxnChg>
      </pc:sldChg>
      <pc:sldChg chg="modSp add mod ord">
        <pc:chgData name="Briana Dudley" userId="05b30e3c-b0ba-40d0-b09b-f76be9e2d638" providerId="ADAL" clId="{90318466-3768-4FDB-93B7-4D85763A0AA2}" dt="2020-08-25T22:45:00.401" v="252"/>
        <pc:sldMkLst>
          <pc:docMk/>
          <pc:sldMk cId="14667651" sldId="298"/>
        </pc:sldMkLst>
        <pc:spChg chg="mod">
          <ac:chgData name="Briana Dudley" userId="05b30e3c-b0ba-40d0-b09b-f76be9e2d638" providerId="ADAL" clId="{90318466-3768-4FDB-93B7-4D85763A0AA2}" dt="2020-08-25T22:43:32.085" v="247" actId="113"/>
          <ac:spMkLst>
            <pc:docMk/>
            <pc:sldMk cId="14667651" sldId="298"/>
            <ac:spMk id="2" creationId="{B5E1FE75-3533-4E22-9A06-4B450E933E27}"/>
          </ac:spMkLst>
        </pc:spChg>
        <pc:graphicFrameChg chg="add mod">
          <ac:chgData name="Briana Dudley" userId="05b30e3c-b0ba-40d0-b09b-f76be9e2d638" providerId="ADAL" clId="{90318466-3768-4FDB-93B7-4D85763A0AA2}" dt="2020-08-25T22:45:00.401" v="252"/>
          <ac:graphicFrameMkLst>
            <pc:docMk/>
            <pc:sldMk cId="14667651" sldId="298"/>
            <ac:graphicFrameMk id="4" creationId="{E58F262F-1901-4CDC-8E7B-1E16946035F0}"/>
          </ac:graphicFrameMkLst>
        </pc:graphicFrameChg>
      </pc:sldChg>
      <pc:sldChg chg="modSp add mod">
        <pc:chgData name="Briana Dudley" userId="05b30e3c-b0ba-40d0-b09b-f76be9e2d638" providerId="ADAL" clId="{90318466-3768-4FDB-93B7-4D85763A0AA2}" dt="2020-08-25T22:46:49.310" v="261"/>
        <pc:sldMkLst>
          <pc:docMk/>
          <pc:sldMk cId="2099250398" sldId="299"/>
        </pc:sldMkLst>
        <pc:spChg chg="mod">
          <ac:chgData name="Briana Dudley" userId="05b30e3c-b0ba-40d0-b09b-f76be9e2d638" providerId="ADAL" clId="{90318466-3768-4FDB-93B7-4D85763A0AA2}" dt="2020-08-25T22:45:43.841" v="258" actId="113"/>
          <ac:spMkLst>
            <pc:docMk/>
            <pc:sldMk cId="2099250398" sldId="299"/>
            <ac:spMk id="2" creationId="{B5E1FE75-3533-4E22-9A06-4B450E933E27}"/>
          </ac:spMkLst>
        </pc:spChg>
        <pc:graphicFrameChg chg="mod">
          <ac:chgData name="Briana Dudley" userId="05b30e3c-b0ba-40d0-b09b-f76be9e2d638" providerId="ADAL" clId="{90318466-3768-4FDB-93B7-4D85763A0AA2}" dt="2020-08-25T22:46:49.310" v="261"/>
          <ac:graphicFrameMkLst>
            <pc:docMk/>
            <pc:sldMk cId="2099250398" sldId="299"/>
            <ac:graphicFrameMk id="4" creationId="{E58F262F-1901-4CDC-8E7B-1E16946035F0}"/>
          </ac:graphicFrameMkLst>
        </pc:graphicFrameChg>
      </pc:sldChg>
      <pc:sldChg chg="modSp add mod">
        <pc:chgData name="Briana Dudley" userId="05b30e3c-b0ba-40d0-b09b-f76be9e2d638" providerId="ADAL" clId="{90318466-3768-4FDB-93B7-4D85763A0AA2}" dt="2020-08-25T22:49:00.807" v="273"/>
        <pc:sldMkLst>
          <pc:docMk/>
          <pc:sldMk cId="3315735082" sldId="300"/>
        </pc:sldMkLst>
        <pc:spChg chg="mod">
          <ac:chgData name="Briana Dudley" userId="05b30e3c-b0ba-40d0-b09b-f76be9e2d638" providerId="ADAL" clId="{90318466-3768-4FDB-93B7-4D85763A0AA2}" dt="2020-08-25T22:47:41.655" v="268" actId="1076"/>
          <ac:spMkLst>
            <pc:docMk/>
            <pc:sldMk cId="3315735082" sldId="300"/>
            <ac:spMk id="2" creationId="{B5E1FE75-3533-4E22-9A06-4B450E933E27}"/>
          </ac:spMkLst>
        </pc:spChg>
        <pc:graphicFrameChg chg="mod">
          <ac:chgData name="Briana Dudley" userId="05b30e3c-b0ba-40d0-b09b-f76be9e2d638" providerId="ADAL" clId="{90318466-3768-4FDB-93B7-4D85763A0AA2}" dt="2020-08-25T22:49:00.807" v="273"/>
          <ac:graphicFrameMkLst>
            <pc:docMk/>
            <pc:sldMk cId="3315735082" sldId="300"/>
            <ac:graphicFrameMk id="4" creationId="{E58F262F-1901-4CDC-8E7B-1E16946035F0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6726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6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r">
              <a:defRPr sz="1200"/>
            </a:lvl1pPr>
          </a:lstStyle>
          <a:p>
            <a:fld id="{241B07E5-C90B-4979-AC3D-9B4DF807C088}" type="datetimeFigureOut">
              <a:rPr lang="en-US" smtClean="0"/>
              <a:t>7/22/2021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7" tIns="45714" rIns="91427" bIns="4571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6" y="4473577"/>
            <a:ext cx="5607050" cy="3660774"/>
          </a:xfrm>
          <a:prstGeom prst="rect">
            <a:avLst/>
          </a:prstGeom>
        </p:spPr>
        <p:txBody>
          <a:bodyPr vert="horz" lIns="91427" tIns="45714" rIns="91427" bIns="457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677"/>
            <a:ext cx="3038475" cy="466726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7"/>
            <a:ext cx="3038475" cy="466726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r">
              <a:defRPr sz="1200"/>
            </a:lvl1pPr>
          </a:lstStyle>
          <a:p>
            <a:fld id="{E0C38E94-D2A2-4688-B754-6BBA4958F2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125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38E94-D2A2-4688-B754-6BBA4958F22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332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38E94-D2A2-4688-B754-6BBA4958F229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7166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38E94-D2A2-4688-B754-6BBA4958F229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0011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38E94-D2A2-4688-B754-6BBA4958F229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109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38E94-D2A2-4688-B754-6BBA4958F229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797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38E94-D2A2-4688-B754-6BBA4958F229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7457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>
            <a:extLst>
              <a:ext uri="{FF2B5EF4-FFF2-40B4-BE49-F238E27FC236}">
                <a16:creationId xmlns:a16="http://schemas.microsoft.com/office/drawing/2014/main" id="{8124AA7B-00FE-4270-A188-964F6381AC5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>
            <a:extLst>
              <a:ext uri="{FF2B5EF4-FFF2-40B4-BE49-F238E27FC236}">
                <a16:creationId xmlns:a16="http://schemas.microsoft.com/office/drawing/2014/main" id="{652D0048-24D7-4753-ADBB-E90A84D8CA9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21508" name="Slide Number Placeholder 3">
            <a:extLst>
              <a:ext uri="{FF2B5EF4-FFF2-40B4-BE49-F238E27FC236}">
                <a16:creationId xmlns:a16="http://schemas.microsoft.com/office/drawing/2014/main" id="{E6C9D127-4C6E-4E40-9941-3DF58138F22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849" indent="-285712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2846" indent="-228569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9983" indent="-228569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121" indent="-228569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259" indent="-22856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398" indent="-22856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8536" indent="-22856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5674" indent="-22856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defTabSz="914276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650A4503-F9F3-438F-9B29-6434BB587188}" type="slidenum">
              <a:rPr lang="en-US" altLang="en-US">
                <a:solidFill>
                  <a:srgbClr val="414141"/>
                </a:solidFill>
                <a:latin typeface="Gill Sans Light" charset="0"/>
                <a:sym typeface="Gill Sans Light" charset="0"/>
              </a:rPr>
              <a:pPr algn="r" defTabSz="914276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altLang="en-US">
              <a:solidFill>
                <a:srgbClr val="414141"/>
              </a:solidFill>
              <a:latin typeface="Gill Sans Light" charset="0"/>
              <a:sym typeface="Gill Sans Light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38E94-D2A2-4688-B754-6BBA4958F22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9367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38E94-D2A2-4688-B754-6BBA4958F22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6417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38E94-D2A2-4688-B754-6BBA4958F22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2917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38E94-D2A2-4688-B754-6BBA4958F22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1023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38E94-D2A2-4688-B754-6BBA4958F22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01099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38E94-D2A2-4688-B754-6BBA4958F22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1926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38E94-D2A2-4688-B754-6BBA4958F22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458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E88E1-B640-4CFD-ADF4-9F31566203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7E237E-707A-42DE-B238-6D641847FD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81C3DB-0F56-4238-AC3D-7644047F1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1D984-2DBD-43FB-8D01-184A3B271A89}" type="datetimeFigureOut">
              <a:rPr lang="en-US" smtClean="0"/>
              <a:t>7/22/2021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12AD36-A25A-4A98-A803-23F2D1582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6CF1A8-F24B-436F-A7C7-4276656BE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8769B-F864-40A9-ACB1-E91B1F522C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898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B0291-25EB-4A3F-8588-48637DC6D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9DBF79-F27E-45F7-986D-9F0E172DDE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0B13A4-6164-4581-A5BC-3DE15ECB1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1D984-2DBD-43FB-8D01-184A3B271A89}" type="datetimeFigureOut">
              <a:rPr lang="en-US" smtClean="0"/>
              <a:t>7/22/2021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23FBEF-8822-41E9-8411-1BED372FD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7C52E8-3824-4DC7-99B7-31EB247B8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8769B-F864-40A9-ACB1-E91B1F522C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361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53FA6FA-D3DD-4E15-998C-D233EE4D0C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05A799-F7F8-43B6-A719-DED00E78DF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DD7A5D-E3C6-4850-AACD-2FC4A2979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1D984-2DBD-43FB-8D01-184A3B271A89}" type="datetimeFigureOut">
              <a:rPr lang="en-US" smtClean="0"/>
              <a:t>7/22/2021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D8960F-E7A6-48D9-884D-6BD1E3FF7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39D70F-C8BB-4FF1-AD34-527AD1C6A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8769B-F864-40A9-ACB1-E91B1F522C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7036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062"/>
            <a:ext cx="10363200" cy="147038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872"/>
          </a:xfrm>
        </p:spPr>
        <p:txBody>
          <a:bodyPr/>
          <a:lstStyle>
            <a:lvl1pPr marL="0" indent="0" algn="ctr">
              <a:buNone/>
              <a:defRPr/>
            </a:lvl1pPr>
            <a:lvl2pPr marL="235138" indent="0" algn="ctr">
              <a:buNone/>
              <a:defRPr/>
            </a:lvl2pPr>
            <a:lvl3pPr marL="470276" indent="0" algn="ctr">
              <a:buNone/>
              <a:defRPr/>
            </a:lvl3pPr>
            <a:lvl4pPr marL="705414" indent="0" algn="ctr">
              <a:buNone/>
              <a:defRPr/>
            </a:lvl4pPr>
            <a:lvl5pPr marL="940552" indent="0" algn="ctr">
              <a:buNone/>
              <a:defRPr/>
            </a:lvl5pPr>
            <a:lvl6pPr marL="1175690" indent="0" algn="ctr">
              <a:buNone/>
              <a:defRPr/>
            </a:lvl6pPr>
            <a:lvl7pPr marL="1410828" indent="0" algn="ctr">
              <a:buNone/>
              <a:defRPr/>
            </a:lvl7pPr>
            <a:lvl8pPr marL="1645966" indent="0" algn="ctr">
              <a:buNone/>
              <a:defRPr/>
            </a:lvl8pPr>
            <a:lvl9pPr marL="1881104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10400818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5">
            <a:extLst>
              <a:ext uri="{FF2B5EF4-FFF2-40B4-BE49-F238E27FC236}">
                <a16:creationId xmlns:a16="http://schemas.microsoft.com/office/drawing/2014/main" id="{A1AF29EC-00A3-4887-899B-CF7C7DBBA63C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609600" y="920932"/>
            <a:ext cx="43543" cy="5564777"/>
          </a:xfrm>
          <a:prstGeom prst="line">
            <a:avLst/>
          </a:prstGeom>
          <a:noFill/>
          <a:ln w="12700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" name="Straight Connector 5">
            <a:extLst>
              <a:ext uri="{FF2B5EF4-FFF2-40B4-BE49-F238E27FC236}">
                <a16:creationId xmlns:a16="http://schemas.microsoft.com/office/drawing/2014/main" id="{167A9528-35CB-4631-B188-4E874E7FC644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957943" y="529046"/>
            <a:ext cx="10580914" cy="0"/>
          </a:xfrm>
          <a:prstGeom prst="line">
            <a:avLst/>
          </a:prstGeom>
          <a:noFill/>
          <a:ln w="12700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4" name="Picture 1" descr="DM Letterhead - Lakeshore.jpg">
            <a:extLst>
              <a:ext uri="{FF2B5EF4-FFF2-40B4-BE49-F238E27FC236}">
                <a16:creationId xmlns:a16="http://schemas.microsoft.com/office/drawing/2014/main" id="{F826BF62-D044-4B9E-82DD-67BA6A3B87F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18" t="-145" r="43713" b="95894"/>
          <a:stretch>
            <a:fillRect/>
          </a:stretch>
        </p:blipFill>
        <p:spPr bwMode="auto">
          <a:xfrm>
            <a:off x="146957" y="346166"/>
            <a:ext cx="968829" cy="405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9964221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386" y="4407081"/>
            <a:ext cx="10363200" cy="1361803"/>
          </a:xfrm>
        </p:spPr>
        <p:txBody>
          <a:bodyPr anchor="t"/>
          <a:lstStyle>
            <a:lvl1pPr algn="l">
              <a:defRPr sz="205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386" y="2906486"/>
            <a:ext cx="10363200" cy="1500596"/>
          </a:xfrm>
        </p:spPr>
        <p:txBody>
          <a:bodyPr anchor="b"/>
          <a:lstStyle>
            <a:lvl1pPr marL="0" indent="0">
              <a:buNone/>
              <a:defRPr sz="1029"/>
            </a:lvl1pPr>
            <a:lvl2pPr marL="235138" indent="0">
              <a:buNone/>
              <a:defRPr sz="926"/>
            </a:lvl2pPr>
            <a:lvl3pPr marL="470276" indent="0">
              <a:buNone/>
              <a:defRPr sz="823"/>
            </a:lvl3pPr>
            <a:lvl4pPr marL="705414" indent="0">
              <a:buNone/>
              <a:defRPr sz="720"/>
            </a:lvl4pPr>
            <a:lvl5pPr marL="940552" indent="0">
              <a:buNone/>
              <a:defRPr sz="720"/>
            </a:lvl5pPr>
            <a:lvl6pPr marL="1175690" indent="0">
              <a:buNone/>
              <a:defRPr sz="720"/>
            </a:lvl6pPr>
            <a:lvl7pPr marL="1410828" indent="0">
              <a:buNone/>
              <a:defRPr sz="720"/>
            </a:lvl7pPr>
            <a:lvl8pPr marL="1645966" indent="0">
              <a:buNone/>
              <a:defRPr sz="720"/>
            </a:lvl8pPr>
            <a:lvl9pPr marL="1881104" indent="0">
              <a:buNone/>
              <a:defRPr sz="72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6957325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3828" y="5682343"/>
            <a:ext cx="5718629" cy="849086"/>
          </a:xfrm>
        </p:spPr>
        <p:txBody>
          <a:bodyPr/>
          <a:lstStyle>
            <a:lvl1pPr>
              <a:defRPr sz="1440"/>
            </a:lvl1pPr>
            <a:lvl2pPr>
              <a:defRPr sz="1234"/>
            </a:lvl2pPr>
            <a:lvl3pPr>
              <a:defRPr sz="1029"/>
            </a:lvl3pPr>
            <a:lvl4pPr>
              <a:defRPr sz="926"/>
            </a:lvl4pPr>
            <a:lvl5pPr>
              <a:defRPr sz="926"/>
            </a:lvl5pPr>
            <a:lvl6pPr>
              <a:defRPr sz="926"/>
            </a:lvl6pPr>
            <a:lvl7pPr>
              <a:defRPr sz="926"/>
            </a:lvl7pPr>
            <a:lvl8pPr>
              <a:defRPr sz="926"/>
            </a:lvl8pPr>
            <a:lvl9pPr>
              <a:defRPr sz="92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39543" y="5682343"/>
            <a:ext cx="5718629" cy="849086"/>
          </a:xfrm>
        </p:spPr>
        <p:txBody>
          <a:bodyPr/>
          <a:lstStyle>
            <a:lvl1pPr>
              <a:defRPr sz="1440"/>
            </a:lvl1pPr>
            <a:lvl2pPr>
              <a:defRPr sz="1234"/>
            </a:lvl2pPr>
            <a:lvl3pPr>
              <a:defRPr sz="1029"/>
            </a:lvl3pPr>
            <a:lvl4pPr>
              <a:defRPr sz="926"/>
            </a:lvl4pPr>
            <a:lvl5pPr>
              <a:defRPr sz="926"/>
            </a:lvl5pPr>
            <a:lvl6pPr>
              <a:defRPr sz="926"/>
            </a:lvl6pPr>
            <a:lvl7pPr>
              <a:defRPr sz="926"/>
            </a:lvl7pPr>
            <a:lvl8pPr>
              <a:defRPr sz="926"/>
            </a:lvl8pPr>
            <a:lvl9pPr>
              <a:defRPr sz="92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8258007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320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4886"/>
            <a:ext cx="5386614" cy="640080"/>
          </a:xfrm>
        </p:spPr>
        <p:txBody>
          <a:bodyPr anchor="b"/>
          <a:lstStyle>
            <a:lvl1pPr marL="0" indent="0">
              <a:buNone/>
              <a:defRPr sz="1234" b="1"/>
            </a:lvl1pPr>
            <a:lvl2pPr marL="235138" indent="0">
              <a:buNone/>
              <a:defRPr sz="1029" b="1"/>
            </a:lvl2pPr>
            <a:lvl3pPr marL="470276" indent="0">
              <a:buNone/>
              <a:defRPr sz="926" b="1"/>
            </a:lvl3pPr>
            <a:lvl4pPr marL="705414" indent="0">
              <a:buNone/>
              <a:defRPr sz="823" b="1"/>
            </a:lvl4pPr>
            <a:lvl5pPr marL="940552" indent="0">
              <a:buNone/>
              <a:defRPr sz="823" b="1"/>
            </a:lvl5pPr>
            <a:lvl6pPr marL="1175690" indent="0">
              <a:buNone/>
              <a:defRPr sz="823" b="1"/>
            </a:lvl6pPr>
            <a:lvl7pPr marL="1410828" indent="0">
              <a:buNone/>
              <a:defRPr sz="823" b="1"/>
            </a:lvl7pPr>
            <a:lvl8pPr marL="1645966" indent="0">
              <a:buNone/>
              <a:defRPr sz="823" b="1"/>
            </a:lvl8pPr>
            <a:lvl9pPr marL="1881104" indent="0">
              <a:buNone/>
              <a:defRPr sz="82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966"/>
            <a:ext cx="5386614" cy="3951514"/>
          </a:xfrm>
        </p:spPr>
        <p:txBody>
          <a:bodyPr/>
          <a:lstStyle>
            <a:lvl1pPr>
              <a:defRPr sz="1234"/>
            </a:lvl1pPr>
            <a:lvl2pPr>
              <a:defRPr sz="1029"/>
            </a:lvl2pPr>
            <a:lvl3pPr>
              <a:defRPr sz="926"/>
            </a:lvl3pPr>
            <a:lvl4pPr>
              <a:defRPr sz="823"/>
            </a:lvl4pPr>
            <a:lvl5pPr>
              <a:defRPr sz="823"/>
            </a:lvl5pPr>
            <a:lvl6pPr>
              <a:defRPr sz="823"/>
            </a:lvl6pPr>
            <a:lvl7pPr>
              <a:defRPr sz="823"/>
            </a:lvl7pPr>
            <a:lvl8pPr>
              <a:defRPr sz="823"/>
            </a:lvl8pPr>
            <a:lvl9pPr>
              <a:defRPr sz="82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065" y="1534886"/>
            <a:ext cx="5389335" cy="640080"/>
          </a:xfrm>
        </p:spPr>
        <p:txBody>
          <a:bodyPr anchor="b"/>
          <a:lstStyle>
            <a:lvl1pPr marL="0" indent="0">
              <a:buNone/>
              <a:defRPr sz="1234" b="1"/>
            </a:lvl1pPr>
            <a:lvl2pPr marL="235138" indent="0">
              <a:buNone/>
              <a:defRPr sz="1029" b="1"/>
            </a:lvl2pPr>
            <a:lvl3pPr marL="470276" indent="0">
              <a:buNone/>
              <a:defRPr sz="926" b="1"/>
            </a:lvl3pPr>
            <a:lvl4pPr marL="705414" indent="0">
              <a:buNone/>
              <a:defRPr sz="823" b="1"/>
            </a:lvl4pPr>
            <a:lvl5pPr marL="940552" indent="0">
              <a:buNone/>
              <a:defRPr sz="823" b="1"/>
            </a:lvl5pPr>
            <a:lvl6pPr marL="1175690" indent="0">
              <a:buNone/>
              <a:defRPr sz="823" b="1"/>
            </a:lvl6pPr>
            <a:lvl7pPr marL="1410828" indent="0">
              <a:buNone/>
              <a:defRPr sz="823" b="1"/>
            </a:lvl7pPr>
            <a:lvl8pPr marL="1645966" indent="0">
              <a:buNone/>
              <a:defRPr sz="823" b="1"/>
            </a:lvl8pPr>
            <a:lvl9pPr marL="1881104" indent="0">
              <a:buNone/>
              <a:defRPr sz="82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065" y="2174966"/>
            <a:ext cx="5389335" cy="3951514"/>
          </a:xfrm>
        </p:spPr>
        <p:txBody>
          <a:bodyPr/>
          <a:lstStyle>
            <a:lvl1pPr>
              <a:defRPr sz="1234"/>
            </a:lvl1pPr>
            <a:lvl2pPr>
              <a:defRPr sz="1029"/>
            </a:lvl2pPr>
            <a:lvl3pPr>
              <a:defRPr sz="926"/>
            </a:lvl3pPr>
            <a:lvl4pPr>
              <a:defRPr sz="823"/>
            </a:lvl4pPr>
            <a:lvl5pPr>
              <a:defRPr sz="823"/>
            </a:lvl5pPr>
            <a:lvl6pPr>
              <a:defRPr sz="823"/>
            </a:lvl6pPr>
            <a:lvl7pPr>
              <a:defRPr sz="823"/>
            </a:lvl7pPr>
            <a:lvl8pPr>
              <a:defRPr sz="823"/>
            </a:lvl8pPr>
            <a:lvl9pPr>
              <a:defRPr sz="82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3377236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65001365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1609136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2687"/>
            <a:ext cx="4011386" cy="1162594"/>
          </a:xfrm>
        </p:spPr>
        <p:txBody>
          <a:bodyPr/>
          <a:lstStyle>
            <a:lvl1pPr algn="l">
              <a:defRPr sz="102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7036" y="272687"/>
            <a:ext cx="6815364" cy="5853793"/>
          </a:xfrm>
        </p:spPr>
        <p:txBody>
          <a:bodyPr/>
          <a:lstStyle>
            <a:lvl1pPr>
              <a:defRPr sz="1646"/>
            </a:lvl1pPr>
            <a:lvl2pPr>
              <a:defRPr sz="1440"/>
            </a:lvl2pPr>
            <a:lvl3pPr>
              <a:defRPr sz="1234"/>
            </a:lvl3pPr>
            <a:lvl4pPr>
              <a:defRPr sz="1029"/>
            </a:lvl4pPr>
            <a:lvl5pPr>
              <a:defRPr sz="1029"/>
            </a:lvl5pPr>
            <a:lvl6pPr>
              <a:defRPr sz="1029"/>
            </a:lvl6pPr>
            <a:lvl7pPr>
              <a:defRPr sz="1029"/>
            </a:lvl7pPr>
            <a:lvl8pPr>
              <a:defRPr sz="1029"/>
            </a:lvl8pPr>
            <a:lvl9pPr>
              <a:defRPr sz="102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281"/>
            <a:ext cx="4011386" cy="4691199"/>
          </a:xfrm>
        </p:spPr>
        <p:txBody>
          <a:bodyPr/>
          <a:lstStyle>
            <a:lvl1pPr marL="0" indent="0">
              <a:buNone/>
              <a:defRPr sz="720"/>
            </a:lvl1pPr>
            <a:lvl2pPr marL="235138" indent="0">
              <a:buNone/>
              <a:defRPr sz="617"/>
            </a:lvl2pPr>
            <a:lvl3pPr marL="470276" indent="0">
              <a:buNone/>
              <a:defRPr sz="514"/>
            </a:lvl3pPr>
            <a:lvl4pPr marL="705414" indent="0">
              <a:buNone/>
              <a:defRPr sz="463"/>
            </a:lvl4pPr>
            <a:lvl5pPr marL="940552" indent="0">
              <a:buNone/>
              <a:defRPr sz="463"/>
            </a:lvl5pPr>
            <a:lvl6pPr marL="1175690" indent="0">
              <a:buNone/>
              <a:defRPr sz="463"/>
            </a:lvl6pPr>
            <a:lvl7pPr marL="1410828" indent="0">
              <a:buNone/>
              <a:defRPr sz="463"/>
            </a:lvl7pPr>
            <a:lvl8pPr marL="1645966" indent="0">
              <a:buNone/>
              <a:defRPr sz="463"/>
            </a:lvl8pPr>
            <a:lvl9pPr marL="1881104" indent="0">
              <a:buNone/>
              <a:defRPr sz="4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5160264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175DE-8D63-4027-8696-29FD27D3A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EB1DC8-A94E-4452-BB92-DE3806E5CD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8D873E-F3C5-4E3D-BA19-E839734B9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1D984-2DBD-43FB-8D01-184A3B271A89}" type="datetimeFigureOut">
              <a:rPr lang="en-US" smtClean="0"/>
              <a:t>7/22/2021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0967BE-4265-4C38-B748-12F54538D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5DF9C6-16AF-4977-8D9B-7B67E91F0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8769B-F864-40A9-ACB1-E91B1F522C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9844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14" y="4800600"/>
            <a:ext cx="7315200" cy="566601"/>
          </a:xfrm>
        </p:spPr>
        <p:txBody>
          <a:bodyPr/>
          <a:lstStyle>
            <a:lvl1pPr algn="l">
              <a:defRPr sz="102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14" y="613138"/>
            <a:ext cx="7315200" cy="4114800"/>
          </a:xfrm>
        </p:spPr>
        <p:txBody>
          <a:bodyPr/>
          <a:lstStyle>
            <a:lvl1pPr marL="0" indent="0">
              <a:buNone/>
              <a:defRPr sz="1646"/>
            </a:lvl1pPr>
            <a:lvl2pPr marL="235138" indent="0">
              <a:buNone/>
              <a:defRPr sz="1440"/>
            </a:lvl2pPr>
            <a:lvl3pPr marL="470276" indent="0">
              <a:buNone/>
              <a:defRPr sz="1234"/>
            </a:lvl3pPr>
            <a:lvl4pPr marL="705414" indent="0">
              <a:buNone/>
              <a:defRPr sz="1029"/>
            </a:lvl4pPr>
            <a:lvl5pPr marL="940552" indent="0">
              <a:buNone/>
              <a:defRPr sz="1029"/>
            </a:lvl5pPr>
            <a:lvl6pPr marL="1175690" indent="0">
              <a:buNone/>
              <a:defRPr sz="1029"/>
            </a:lvl6pPr>
            <a:lvl7pPr marL="1410828" indent="0">
              <a:buNone/>
              <a:defRPr sz="1029"/>
            </a:lvl7pPr>
            <a:lvl8pPr marL="1645966" indent="0">
              <a:buNone/>
              <a:defRPr sz="1029"/>
            </a:lvl8pPr>
            <a:lvl9pPr marL="1881104" indent="0">
              <a:buNone/>
              <a:defRPr sz="1029"/>
            </a:lvl9pPr>
          </a:lstStyle>
          <a:p>
            <a:pPr lvl="0"/>
            <a:endParaRPr lang="en-US" noProof="0">
              <a:sym typeface="Gill Sans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14" y="5367201"/>
            <a:ext cx="7315200" cy="804999"/>
          </a:xfrm>
        </p:spPr>
        <p:txBody>
          <a:bodyPr/>
          <a:lstStyle>
            <a:lvl1pPr marL="0" indent="0">
              <a:buNone/>
              <a:defRPr sz="720"/>
            </a:lvl1pPr>
            <a:lvl2pPr marL="235138" indent="0">
              <a:buNone/>
              <a:defRPr sz="617"/>
            </a:lvl2pPr>
            <a:lvl3pPr marL="470276" indent="0">
              <a:buNone/>
              <a:defRPr sz="514"/>
            </a:lvl3pPr>
            <a:lvl4pPr marL="705414" indent="0">
              <a:buNone/>
              <a:defRPr sz="463"/>
            </a:lvl4pPr>
            <a:lvl5pPr marL="940552" indent="0">
              <a:buNone/>
              <a:defRPr sz="463"/>
            </a:lvl5pPr>
            <a:lvl6pPr marL="1175690" indent="0">
              <a:buNone/>
              <a:defRPr sz="463"/>
            </a:lvl6pPr>
            <a:lvl7pPr marL="1410828" indent="0">
              <a:buNone/>
              <a:defRPr sz="463"/>
            </a:lvl7pPr>
            <a:lvl8pPr marL="1645966" indent="0">
              <a:buNone/>
              <a:defRPr sz="463"/>
            </a:lvl8pPr>
            <a:lvl9pPr marL="1881104" indent="0">
              <a:buNone/>
              <a:defRPr sz="4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53236785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15651050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77086" y="4807132"/>
            <a:ext cx="2881086" cy="172429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3829" y="4807132"/>
            <a:ext cx="8556171" cy="172429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4651108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996EB-1F2E-4FA1-89C2-FDD4973CE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986F6B-A822-4AAE-88E4-9A4DA0CA7D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618455-BFE2-4CD8-BFA4-080EE90F3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1D984-2DBD-43FB-8D01-184A3B271A89}" type="datetimeFigureOut">
              <a:rPr lang="en-US" smtClean="0"/>
              <a:t>7/22/2021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FB7CC6-A7BB-4EBD-AD58-28104A60C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821761-EA24-47ED-A980-BB7267650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8769B-F864-40A9-ACB1-E91B1F522C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08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84BE8-9B16-4632-A52A-50CC94F75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79A7FA-84EC-437B-9DEA-9387516893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0406B4-6EDA-478F-BB11-435E8A9E2F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745BDF-3A7F-40E7-ABDB-C493A1E13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1D984-2DBD-43FB-8D01-184A3B271A89}" type="datetimeFigureOut">
              <a:rPr lang="en-US" smtClean="0"/>
              <a:t>7/22/2021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38D033-8845-4DAE-B88F-6861B5E36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C55A5A-BCB0-44D1-B517-14A23E4BA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8769B-F864-40A9-ACB1-E91B1F522C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444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3786D-8D00-498B-993C-F7808DE75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90F7AA-F7E2-40F8-8D28-6E30C43D2C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E4459A-25EA-43AD-9F68-0C978840F8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2C14DA-8668-4513-B1D7-CCA33CD49E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9AAAA9-BDBA-47C2-92F4-8D132EC866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6C40EE9-8AF8-46D0-871C-453044C5E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1D984-2DBD-43FB-8D01-184A3B271A89}" type="datetimeFigureOut">
              <a:rPr lang="en-US" smtClean="0"/>
              <a:t>7/22/2021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0F06FE-D96E-4CA1-B9F5-CD30AE18B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B4F1B4-2583-434A-8384-F5A0A449E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8769B-F864-40A9-ACB1-E91B1F522C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672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B5DAA2-B685-4070-9272-EA8BE9B01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8C0D40-7D2E-4D1A-88E3-A804FEB1E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1D984-2DBD-43FB-8D01-184A3B271A89}" type="datetimeFigureOut">
              <a:rPr lang="en-US" smtClean="0"/>
              <a:t>7/22/2021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C14FD1-BB5D-49EE-8468-B87B40351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C79FF6-53A3-4F70-A43A-62892720A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8769B-F864-40A9-ACB1-E91B1F522C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851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6E2C454-0ABB-4989-81BB-3C5601802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1D984-2DBD-43FB-8D01-184A3B271A89}" type="datetimeFigureOut">
              <a:rPr lang="en-US" smtClean="0"/>
              <a:t>7/22/2021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221E68-7E5D-44DB-8204-A79161B45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2B9C4C-7BBA-41E4-843E-543A1E497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8769B-F864-40A9-ACB1-E91B1F522C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53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FCD287-7D84-4555-878A-35EBEE609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DD9AB1-7BAC-4817-9D62-E92B75E2E7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3DBEFF-9D4B-4991-859E-0E952DB561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72A342-5E59-4979-847C-DE48B4CD43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1D984-2DBD-43FB-8D01-184A3B271A89}" type="datetimeFigureOut">
              <a:rPr lang="en-US" smtClean="0"/>
              <a:t>7/22/2021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08B278-45DC-4CF6-8A91-208390A98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4E429F-03FC-4906-8C5D-AD2D19631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8769B-F864-40A9-ACB1-E91B1F522C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8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C90F0-EDA5-4265-B218-F9E3906EF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945F805-3A09-4C46-AC5F-B53A5FA43C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E82C59-87CD-4466-B71E-F3BEA0823B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D7433C-CEAC-4907-801B-50A1E880B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1D984-2DBD-43FB-8D01-184A3B271A89}" type="datetimeFigureOut">
              <a:rPr lang="en-US" smtClean="0"/>
              <a:t>7/22/2021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8F940C-923D-4481-B6D9-2FB0432C4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D57250-3EF8-4796-AD3E-C4B4CF432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8769B-F864-40A9-ACB1-E91B1F522C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6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2BBAB6-69B8-473F-AE87-93BBB4306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D9E146-3A62-458F-92F7-94987C8E4C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2BD06D-746A-4368-A1F6-2FE8EBB7AE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D1D984-2DBD-43FB-8D01-184A3B271A89}" type="datetimeFigureOut">
              <a:rPr lang="en-US" smtClean="0"/>
              <a:t>7/22/2021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4DA5A9-1230-4112-BEF1-82FC03E501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A28C95-6E13-4CEE-9660-C498FBCA2A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48769B-F864-40A9-ACB1-E91B1F522C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722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>
            <a:extLst>
              <a:ext uri="{FF2B5EF4-FFF2-40B4-BE49-F238E27FC236}">
                <a16:creationId xmlns:a16="http://schemas.microsoft.com/office/drawing/2014/main" id="{92E50BE3-8528-4AF4-B6A1-559D968EE1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33829" y="4807131"/>
            <a:ext cx="11524343" cy="881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3500" tIns="63500" rIns="63500" bIns="635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 Light" charset="0"/>
              </a:rPr>
              <a:t>Click to edit Master title style</a:t>
            </a:r>
          </a:p>
        </p:txBody>
      </p:sp>
      <p:sp>
        <p:nvSpPr>
          <p:cNvPr id="2051" name="Rectangle 2">
            <a:extLst>
              <a:ext uri="{FF2B5EF4-FFF2-40B4-BE49-F238E27FC236}">
                <a16:creationId xmlns:a16="http://schemas.microsoft.com/office/drawing/2014/main" id="{AAA83FA1-D880-49C0-9924-DC101921D1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33829" y="5682343"/>
            <a:ext cx="11524343" cy="849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3500" tIns="63500" rIns="63500" bIns="635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 Light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Gill Sans Light" charset="0"/>
              </a:rPr>
              <a:t>Second level</a:t>
            </a:r>
          </a:p>
          <a:p>
            <a:pPr lvl="2"/>
            <a:r>
              <a:rPr lang="en-US" altLang="en-US">
                <a:sym typeface="Gill Sans Light" charset="0"/>
              </a:rPr>
              <a:t>Third level</a:t>
            </a:r>
          </a:p>
          <a:p>
            <a:pPr lvl="3"/>
            <a:r>
              <a:rPr lang="en-US" altLang="en-US">
                <a:sym typeface="Gill Sans Light" charset="0"/>
              </a:rPr>
              <a:t>Fourth level</a:t>
            </a:r>
          </a:p>
          <a:p>
            <a:pPr lvl="4"/>
            <a:r>
              <a:rPr lang="en-US" altLang="en-US">
                <a:sym typeface="Gill Sans Light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1697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143">
          <a:solidFill>
            <a:schemeClr val="tx1"/>
          </a:solidFill>
          <a:latin typeface="+mj-lt"/>
          <a:ea typeface="+mj-ea"/>
          <a:cs typeface="+mj-cs"/>
          <a:sym typeface="Gill Sans Light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143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143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143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143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5pPr>
      <a:lvl6pPr marL="235138" algn="ctr" rtl="0" fontAlgn="base">
        <a:spcBef>
          <a:spcPct val="0"/>
        </a:spcBef>
        <a:spcAft>
          <a:spcPct val="0"/>
        </a:spcAft>
        <a:defRPr sz="5143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6pPr>
      <a:lvl7pPr marL="470276" algn="ctr" rtl="0" fontAlgn="base">
        <a:spcBef>
          <a:spcPct val="0"/>
        </a:spcBef>
        <a:spcAft>
          <a:spcPct val="0"/>
        </a:spcAft>
        <a:defRPr sz="5143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7pPr>
      <a:lvl8pPr marL="705414" algn="ctr" rtl="0" fontAlgn="base">
        <a:spcBef>
          <a:spcPct val="0"/>
        </a:spcBef>
        <a:spcAft>
          <a:spcPct val="0"/>
        </a:spcAft>
        <a:defRPr sz="5143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8pPr>
      <a:lvl9pPr marL="940552" algn="ctr" rtl="0" fontAlgn="base">
        <a:spcBef>
          <a:spcPct val="0"/>
        </a:spcBef>
        <a:spcAft>
          <a:spcPct val="0"/>
        </a:spcAft>
        <a:defRPr sz="5143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9pPr>
    </p:titleStyle>
    <p:bodyStyle>
      <a:lvl1pPr algn="ctr" rtl="0" eaLnBrk="0" fontAlgn="base" hangingPunct="0">
        <a:spcBef>
          <a:spcPct val="0"/>
        </a:spcBef>
        <a:spcAft>
          <a:spcPct val="0"/>
        </a:spcAft>
        <a:defRPr sz="2674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674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674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674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674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5pPr>
      <a:lvl6pPr marL="235138" algn="ctr" rtl="0" fontAlgn="base">
        <a:spcBef>
          <a:spcPct val="0"/>
        </a:spcBef>
        <a:spcAft>
          <a:spcPct val="0"/>
        </a:spcAft>
        <a:defRPr sz="2674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6pPr>
      <a:lvl7pPr marL="470276" algn="ctr" rtl="0" fontAlgn="base">
        <a:spcBef>
          <a:spcPct val="0"/>
        </a:spcBef>
        <a:spcAft>
          <a:spcPct val="0"/>
        </a:spcAft>
        <a:defRPr sz="2674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7pPr>
      <a:lvl8pPr marL="705414" algn="ctr" rtl="0" fontAlgn="base">
        <a:spcBef>
          <a:spcPct val="0"/>
        </a:spcBef>
        <a:spcAft>
          <a:spcPct val="0"/>
        </a:spcAft>
        <a:defRPr sz="2674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8pPr>
      <a:lvl9pPr marL="940552" algn="ctr" rtl="0" fontAlgn="base">
        <a:spcBef>
          <a:spcPct val="0"/>
        </a:spcBef>
        <a:spcAft>
          <a:spcPct val="0"/>
        </a:spcAft>
        <a:defRPr sz="2674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9pPr>
    </p:bodyStyle>
    <p:otherStyle>
      <a:defPPr>
        <a:defRPr lang="en-US"/>
      </a:defPPr>
      <a:lvl1pPr marL="0" algn="l" defTabSz="470276" rtl="0" eaLnBrk="1" latinLnBrk="0" hangingPunct="1">
        <a:defRPr sz="926" kern="1200">
          <a:solidFill>
            <a:schemeClr val="tx1"/>
          </a:solidFill>
          <a:latin typeface="+mn-lt"/>
          <a:ea typeface="+mn-ea"/>
          <a:cs typeface="+mn-cs"/>
        </a:defRPr>
      </a:lvl1pPr>
      <a:lvl2pPr marL="235138" algn="l" defTabSz="470276" rtl="0" eaLnBrk="1" latinLnBrk="0" hangingPunct="1">
        <a:defRPr sz="926" kern="1200">
          <a:solidFill>
            <a:schemeClr val="tx1"/>
          </a:solidFill>
          <a:latin typeface="+mn-lt"/>
          <a:ea typeface="+mn-ea"/>
          <a:cs typeface="+mn-cs"/>
        </a:defRPr>
      </a:lvl2pPr>
      <a:lvl3pPr marL="470276" algn="l" defTabSz="470276" rtl="0" eaLnBrk="1" latinLnBrk="0" hangingPunct="1">
        <a:defRPr sz="926" kern="1200">
          <a:solidFill>
            <a:schemeClr val="tx1"/>
          </a:solidFill>
          <a:latin typeface="+mn-lt"/>
          <a:ea typeface="+mn-ea"/>
          <a:cs typeface="+mn-cs"/>
        </a:defRPr>
      </a:lvl3pPr>
      <a:lvl4pPr marL="705414" algn="l" defTabSz="470276" rtl="0" eaLnBrk="1" latinLnBrk="0" hangingPunct="1">
        <a:defRPr sz="926" kern="1200">
          <a:solidFill>
            <a:schemeClr val="tx1"/>
          </a:solidFill>
          <a:latin typeface="+mn-lt"/>
          <a:ea typeface="+mn-ea"/>
          <a:cs typeface="+mn-cs"/>
        </a:defRPr>
      </a:lvl4pPr>
      <a:lvl5pPr marL="940552" algn="l" defTabSz="470276" rtl="0" eaLnBrk="1" latinLnBrk="0" hangingPunct="1">
        <a:defRPr sz="926" kern="1200">
          <a:solidFill>
            <a:schemeClr val="tx1"/>
          </a:solidFill>
          <a:latin typeface="+mn-lt"/>
          <a:ea typeface="+mn-ea"/>
          <a:cs typeface="+mn-cs"/>
        </a:defRPr>
      </a:lvl5pPr>
      <a:lvl6pPr marL="1175690" algn="l" defTabSz="470276" rtl="0" eaLnBrk="1" latinLnBrk="0" hangingPunct="1">
        <a:defRPr sz="926" kern="1200">
          <a:solidFill>
            <a:schemeClr val="tx1"/>
          </a:solidFill>
          <a:latin typeface="+mn-lt"/>
          <a:ea typeface="+mn-ea"/>
          <a:cs typeface="+mn-cs"/>
        </a:defRPr>
      </a:lvl6pPr>
      <a:lvl7pPr marL="1410828" algn="l" defTabSz="470276" rtl="0" eaLnBrk="1" latinLnBrk="0" hangingPunct="1">
        <a:defRPr sz="926" kern="1200">
          <a:solidFill>
            <a:schemeClr val="tx1"/>
          </a:solidFill>
          <a:latin typeface="+mn-lt"/>
          <a:ea typeface="+mn-ea"/>
          <a:cs typeface="+mn-cs"/>
        </a:defRPr>
      </a:lvl7pPr>
      <a:lvl8pPr marL="1645966" algn="l" defTabSz="470276" rtl="0" eaLnBrk="1" latinLnBrk="0" hangingPunct="1">
        <a:defRPr sz="926" kern="1200">
          <a:solidFill>
            <a:schemeClr val="tx1"/>
          </a:solidFill>
          <a:latin typeface="+mn-lt"/>
          <a:ea typeface="+mn-ea"/>
          <a:cs typeface="+mn-cs"/>
        </a:defRPr>
      </a:lvl8pPr>
      <a:lvl9pPr marL="1881104" algn="l" defTabSz="470276" rtl="0" eaLnBrk="1" latinLnBrk="0" hangingPunct="1">
        <a:defRPr sz="92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hidden="1">
            <a:extLst>
              <a:ext uri="{FF2B5EF4-FFF2-40B4-BE49-F238E27FC236}">
                <a16:creationId xmlns:a16="http://schemas.microsoft.com/office/drawing/2014/main" id="{60EFDACE-49E8-46C9-859A-A9B5291756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6974"/>
            <a:ext cx="12192000" cy="4659963"/>
          </a:xfrm>
          <a:prstGeom prst="rect">
            <a:avLst/>
          </a:prstGeom>
        </p:spPr>
      </p:pic>
      <p:pic>
        <p:nvPicPr>
          <p:cNvPr id="5" name="Picture 4" descr="A picture containing document, text&#10;&#10;Description automatically generated">
            <a:extLst>
              <a:ext uri="{FF2B5EF4-FFF2-40B4-BE49-F238E27FC236}">
                <a16:creationId xmlns:a16="http://schemas.microsoft.com/office/drawing/2014/main" id="{31C7E433-8DD8-4A17-A485-B61ADBD8152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52" b="26602"/>
          <a:stretch/>
        </p:blipFill>
        <p:spPr>
          <a:xfrm>
            <a:off x="-1" y="10"/>
            <a:ext cx="12192001" cy="466692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E09A529-E47C-4634-BB98-0A9526C37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569C1A01-6FB5-43CE-ADCC-936728ACA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6267" y="4388303"/>
            <a:ext cx="824089" cy="702986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F8BB7F-7C45-45E0-B877-125BB85D88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5917" y="4919579"/>
            <a:ext cx="6883583" cy="1509931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l"/>
            <a:r>
              <a:rPr lang="en-US" sz="44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Are you ready for an Internal Ownership Transition?</a:t>
            </a:r>
            <a:endParaRPr lang="en-US" sz="2800" i="1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37C576-0E90-4A86-96B2-7AE8C4AE84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58175" y="4716785"/>
            <a:ext cx="3387908" cy="191551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400" dirty="0">
                <a:solidFill>
                  <a:srgbClr val="000000"/>
                </a:solidFill>
                <a:latin typeface="Century Gothic" panose="020B0502020202020204" pitchFamily="34" charset="0"/>
              </a:rPr>
              <a:t>Ty Kicklighter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400" dirty="0">
                <a:solidFill>
                  <a:srgbClr val="000000"/>
                </a:solidFill>
                <a:latin typeface="Century Gothic" panose="020B0502020202020204" pitchFamily="34" charset="0"/>
              </a:rPr>
              <a:t>Dent Moses, LLP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400" dirty="0">
                <a:solidFill>
                  <a:srgbClr val="000000"/>
                </a:solidFill>
                <a:latin typeface="Century Gothic" panose="020B0502020202020204" pitchFamily="34" charset="0"/>
              </a:rPr>
              <a:t>2204 Lakeshore Drive, Suite 300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400" dirty="0">
                <a:solidFill>
                  <a:srgbClr val="000000"/>
                </a:solidFill>
                <a:latin typeface="Century Gothic" panose="020B0502020202020204" pitchFamily="34" charset="0"/>
              </a:rPr>
              <a:t>Birmingham, Alabama 35209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400" dirty="0">
                <a:solidFill>
                  <a:srgbClr val="000000"/>
                </a:solidFill>
                <a:latin typeface="Century Gothic" panose="020B0502020202020204" pitchFamily="34" charset="0"/>
              </a:rPr>
              <a:t>P:205.790.6596</a:t>
            </a:r>
          </a:p>
        </p:txBody>
      </p:sp>
    </p:spTree>
    <p:extLst>
      <p:ext uri="{BB962C8B-B14F-4D97-AF65-F5344CB8AC3E}">
        <p14:creationId xmlns:p14="http://schemas.microsoft.com/office/powerpoint/2010/main" val="3948806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EFB9D62A-C24E-4238-9F3A-5534F8899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7" y="74981"/>
            <a:ext cx="5535981" cy="131166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Time Horizon: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2DCDF6-C673-4AA5-B67F-E2437B22684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79" r="17994" b="11642"/>
          <a:stretch/>
        </p:blipFill>
        <p:spPr>
          <a:xfrm>
            <a:off x="589127" y="1105469"/>
            <a:ext cx="10984173" cy="5381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4810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9AFA9AB-9E33-44A9-BF98-9BE8B14291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044"/>
          <a:stretch/>
        </p:blipFill>
        <p:spPr>
          <a:xfrm>
            <a:off x="1187631" y="3990886"/>
            <a:ext cx="9816737" cy="2801355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225E4CF-7588-45B0-B121-FE9372964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7" y="130827"/>
            <a:ext cx="6955046" cy="131166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Leadership Balance: 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FEE113F-1220-448B-93CB-1D6688D70640}"/>
              </a:ext>
            </a:extLst>
          </p:cNvPr>
          <p:cNvSpPr txBox="1">
            <a:spLocks/>
          </p:cNvSpPr>
          <p:nvPr/>
        </p:nvSpPr>
        <p:spPr>
          <a:xfrm>
            <a:off x="1102676" y="3282477"/>
            <a:ext cx="4803636" cy="1311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solidFill>
                  <a:srgbClr val="000000"/>
                </a:solidFill>
              </a:rPr>
              <a:t>Current</a:t>
            </a:r>
          </a:p>
          <a:p>
            <a:pPr algn="ctr"/>
            <a:r>
              <a:rPr lang="en-US" sz="3600" dirty="0">
                <a:solidFill>
                  <a:srgbClr val="000000"/>
                </a:solidFill>
              </a:rPr>
              <a:t>Leadership </a:t>
            </a:r>
          </a:p>
          <a:p>
            <a:pPr algn="ctr"/>
            <a:r>
              <a:rPr lang="en-US" sz="3600" dirty="0">
                <a:solidFill>
                  <a:srgbClr val="000000"/>
                </a:solidFill>
              </a:rPr>
              <a:t>(Control)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E035C7D-60C5-441D-B42D-1133C0265916}"/>
              </a:ext>
            </a:extLst>
          </p:cNvPr>
          <p:cNvSpPr txBox="1">
            <a:spLocks/>
          </p:cNvSpPr>
          <p:nvPr/>
        </p:nvSpPr>
        <p:spPr>
          <a:xfrm>
            <a:off x="6053522" y="3272987"/>
            <a:ext cx="4803636" cy="1311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solidFill>
                  <a:srgbClr val="000000"/>
                </a:solidFill>
              </a:rPr>
              <a:t>Future</a:t>
            </a:r>
          </a:p>
          <a:p>
            <a:pPr algn="ctr"/>
            <a:r>
              <a:rPr lang="en-US" sz="3600" dirty="0">
                <a:solidFill>
                  <a:srgbClr val="000000"/>
                </a:solidFill>
              </a:rPr>
              <a:t>Leadership</a:t>
            </a:r>
          </a:p>
          <a:p>
            <a:pPr algn="ctr"/>
            <a:r>
              <a:rPr lang="en-US" sz="3600" dirty="0">
                <a:solidFill>
                  <a:srgbClr val="000000"/>
                </a:solidFill>
              </a:rPr>
              <a:t>(Control)</a:t>
            </a:r>
          </a:p>
        </p:txBody>
      </p:sp>
    </p:spTree>
    <p:extLst>
      <p:ext uri="{BB962C8B-B14F-4D97-AF65-F5344CB8AC3E}">
        <p14:creationId xmlns:p14="http://schemas.microsoft.com/office/powerpoint/2010/main" val="7521673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D344891-BB76-4B38-B590-FAF8B840009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5" t="31901" r="45119" b="20465"/>
          <a:stretch/>
        </p:blipFill>
        <p:spPr>
          <a:xfrm>
            <a:off x="3150703" y="535695"/>
            <a:ext cx="5892159" cy="5220077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A2D8A5DB-40A3-4A34-A9BA-2172B9FCE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4182" y="5600700"/>
            <a:ext cx="4803636" cy="1351722"/>
          </a:xfrm>
        </p:spPr>
        <p:txBody>
          <a:bodyPr>
            <a:normAutofit/>
          </a:bodyPr>
          <a:lstStyle/>
          <a:p>
            <a:pPr algn="ctr"/>
            <a:r>
              <a:rPr lang="en-US" sz="1400" b="1" u="sng" dirty="0">
                <a:solidFill>
                  <a:srgbClr val="000000"/>
                </a:solidFill>
              </a:rPr>
              <a:t>2015 A/E Ownership Transition Study</a:t>
            </a:r>
            <a:br>
              <a:rPr lang="en-US" sz="1600" dirty="0">
                <a:solidFill>
                  <a:srgbClr val="000000"/>
                </a:solidFill>
              </a:rPr>
            </a:br>
            <a:r>
              <a:rPr lang="en-US" sz="1600" dirty="0">
                <a:solidFill>
                  <a:srgbClr val="000000"/>
                </a:solidFill>
              </a:rPr>
              <a:t>Rusk O’Brien </a:t>
            </a:r>
            <a:r>
              <a:rPr lang="en-US" sz="1600" dirty="0" err="1">
                <a:solidFill>
                  <a:srgbClr val="000000"/>
                </a:solidFill>
              </a:rPr>
              <a:t>Gido</a:t>
            </a:r>
            <a:r>
              <a:rPr lang="en-US" sz="1600" dirty="0">
                <a:solidFill>
                  <a:srgbClr val="000000"/>
                </a:solidFill>
              </a:rPr>
              <a:t> + Partners, LLC and Practice Lab, Inc.</a:t>
            </a:r>
          </a:p>
        </p:txBody>
      </p:sp>
    </p:spTree>
    <p:extLst>
      <p:ext uri="{BB962C8B-B14F-4D97-AF65-F5344CB8AC3E}">
        <p14:creationId xmlns:p14="http://schemas.microsoft.com/office/powerpoint/2010/main" val="35145767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\\Mac\Dropbox\Kicklighter Group\Conferences\20200310_ASCE Winter Conference_YES\close-up-of-calendar-and-clock-on-the-table-planning-for-business-or-picture-id955665126.jpg">
            <a:extLst>
              <a:ext uri="{FF2B5EF4-FFF2-40B4-BE49-F238E27FC236}">
                <a16:creationId xmlns:a16="http://schemas.microsoft.com/office/drawing/2014/main" id="{C7FB2CAF-F76B-4C1A-A599-F4BA905BB5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182"/>
          <a:stretch/>
        </p:blipFill>
        <p:spPr bwMode="auto">
          <a:xfrm flipH="1">
            <a:off x="3665550" y="3431"/>
            <a:ext cx="8526446" cy="6864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\\Mac\Dropbox\Kicklighter Group\Conferences\20200310_ASCE Winter Conference_YES\light-bulb-picture-id856834130.jpg" hidden="1">
            <a:extLst>
              <a:ext uri="{FF2B5EF4-FFF2-40B4-BE49-F238E27FC236}">
                <a16:creationId xmlns:a16="http://schemas.microsoft.com/office/drawing/2014/main" id="{43B9B3FA-812B-4127-9F57-20AA165F84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875"/>
          <a:stretch/>
        </p:blipFill>
        <p:spPr bwMode="auto">
          <a:xfrm flipH="1">
            <a:off x="3957851" y="0"/>
            <a:ext cx="8234146" cy="6864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 useBgFill="1">
        <p:nvSpPr>
          <p:cNvPr id="10" name="Rectangle 9" hidden="1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hidden="1">
            <a:extLst>
              <a:ext uri="{FF2B5EF4-FFF2-40B4-BE49-F238E27FC236}">
                <a16:creationId xmlns:a16="http://schemas.microsoft.com/office/drawing/2014/main" id="{9C07EA5C-4980-41B8-B6C3-48F89BAF98C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50" r="18700" b="1439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 hidden="1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 hidden="1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931723-C39F-4D9D-BC19-3C2FB3CA3A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3" y="1442491"/>
            <a:ext cx="6227599" cy="4482821"/>
          </a:xfrm>
        </p:spPr>
        <p:txBody>
          <a:bodyPr anchor="t">
            <a:normAutofit/>
          </a:bodyPr>
          <a:lstStyle/>
          <a:p>
            <a:pPr marL="514350" indent="-514350">
              <a:buFont typeface="Arial" panose="020B0604020202020204" pitchFamily="34" charset="0"/>
              <a:buAutoNum type="arabicParenR"/>
            </a:pP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Determine time horizon and exit expectations of current owners</a:t>
            </a:r>
          </a:p>
          <a:p>
            <a:pPr marL="514350" indent="-514350">
              <a:buFont typeface="Arial" panose="020B0604020202020204" pitchFamily="34" charset="0"/>
              <a:buAutoNum type="arabicParenR"/>
            </a:pPr>
            <a:endParaRPr lang="en-US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>
              <a:buFont typeface="Arial" panose="020B0604020202020204" pitchFamily="34" charset="0"/>
              <a:buAutoNum type="arabicParenR"/>
            </a:pP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Identify future 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eaders/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wners and time necessary for skill development</a:t>
            </a:r>
          </a:p>
          <a:p>
            <a:pPr marL="514350" indent="-514350">
              <a:buFont typeface="Arial" panose="020B0604020202020204" pitchFamily="34" charset="0"/>
              <a:buAutoNum type="arabicParenR"/>
            </a:pPr>
            <a:endParaRPr lang="en-US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>
              <a:buFont typeface="Arial" panose="020B0604020202020204" pitchFamily="34" charset="0"/>
              <a:buAutoNum type="arabicParenR"/>
            </a:pP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Draft a financial transition  plan</a:t>
            </a:r>
          </a:p>
          <a:p>
            <a:pPr marL="514350" indent="-514350">
              <a:buAutoNum type="arabicParenR"/>
            </a:pPr>
            <a:endParaRPr lang="en-US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>
              <a:buAutoNum type="arabicParenR"/>
            </a:pPr>
            <a:endParaRPr lang="en-US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>
              <a:buAutoNum type="arabicParenR"/>
            </a:pPr>
            <a:endParaRPr lang="en-US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700" b="1" dirty="0">
              <a:ea typeface="+mj-ea"/>
              <a:cs typeface="+mj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BD41D3C-9C82-44C7-8D65-04A3FACA00DB}"/>
              </a:ext>
            </a:extLst>
          </p:cNvPr>
          <p:cNvSpPr txBox="1">
            <a:spLocks/>
          </p:cNvSpPr>
          <p:nvPr/>
        </p:nvSpPr>
        <p:spPr>
          <a:xfrm>
            <a:off x="804997" y="130827"/>
            <a:ext cx="6955046" cy="1311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000000"/>
                </a:solidFill>
              </a:rPr>
              <a:t>Action Plan: </a:t>
            </a:r>
          </a:p>
        </p:txBody>
      </p:sp>
    </p:spTree>
    <p:extLst>
      <p:ext uri="{BB962C8B-B14F-4D97-AF65-F5344CB8AC3E}">
        <p14:creationId xmlns:p14="http://schemas.microsoft.com/office/powerpoint/2010/main" val="12632460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ubtitle 2">
            <a:extLst>
              <a:ext uri="{FF2B5EF4-FFF2-40B4-BE49-F238E27FC236}">
                <a16:creationId xmlns:a16="http://schemas.microsoft.com/office/drawing/2014/main" id="{E9765FFC-56A0-4173-98EC-409A596A1C17}"/>
              </a:ext>
            </a:extLst>
          </p:cNvPr>
          <p:cNvSpPr txBox="1">
            <a:spLocks/>
          </p:cNvSpPr>
          <p:nvPr/>
        </p:nvSpPr>
        <p:spPr>
          <a:xfrm>
            <a:off x="4976031" y="963877"/>
            <a:ext cx="6377769" cy="49302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dirty="0"/>
              <a:t>Ty Kicklighter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dirty="0"/>
              <a:t>2204 Lakeshore Drive, Suite 300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dirty="0"/>
              <a:t>Birmingham, Alabama 35209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dirty="0"/>
              <a:t>P: 205.790.6596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CAAE8A1-D40E-40FC-94AC-D389AC6BC101}"/>
              </a:ext>
            </a:extLst>
          </p:cNvPr>
          <p:cNvPicPr/>
          <p:nvPr/>
        </p:nvPicPr>
        <p:blipFill rotWithShape="1">
          <a:blip r:embed="rId3"/>
          <a:srcRect l="2885" t="9122" r="79487" b="75770"/>
          <a:stretch/>
        </p:blipFill>
        <p:spPr bwMode="auto">
          <a:xfrm>
            <a:off x="1701907" y="2676568"/>
            <a:ext cx="2757488" cy="125548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34516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4C57126-6759-43E5-9575-6A270A98E6BF}"/>
              </a:ext>
            </a:extLst>
          </p:cNvPr>
          <p:cNvSpPr/>
          <p:nvPr/>
        </p:nvSpPr>
        <p:spPr bwMode="auto">
          <a:xfrm>
            <a:off x="0" y="0"/>
            <a:ext cx="12155905" cy="6858000"/>
          </a:xfrm>
          <a:prstGeom prst="rect">
            <a:avLst/>
          </a:prstGeom>
          <a:solidFill>
            <a:schemeClr val="accent4">
              <a:lumMod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defTabSz="470276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983">
              <a:solidFill>
                <a:srgbClr val="414141"/>
              </a:solidFill>
              <a:latin typeface="Gill Sans Light" charset="0"/>
              <a:sym typeface="Gill Sans Light" charset="0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0474F07-97CE-485C-8B6B-66EE718ABE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6964"/>
            <a:ext cx="8668491" cy="6857999"/>
          </a:xfrm>
          <a:prstGeom prst="rect">
            <a:avLst/>
          </a:prstGeom>
        </p:spPr>
      </p:pic>
      <p:sp useBgFill="1">
        <p:nvSpPr>
          <p:cNvPr id="41" name="Rectangle 18" hidden="1">
            <a:extLst>
              <a:ext uri="{FF2B5EF4-FFF2-40B4-BE49-F238E27FC236}">
                <a16:creationId xmlns:a16="http://schemas.microsoft.com/office/drawing/2014/main" id="{6CCA5F87-1D1E-45CB-8D83-FC7EEFAD9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lose up of text on a white background&#10;&#10;Description automatically generated" hidden="1">
            <a:extLst>
              <a:ext uri="{FF2B5EF4-FFF2-40B4-BE49-F238E27FC236}">
                <a16:creationId xmlns:a16="http://schemas.microsoft.com/office/drawing/2014/main" id="{7F6C1EAC-68F4-4C04-A129-FE9AB4DEA54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25" t="567" r="-2" b="7510"/>
          <a:stretch/>
        </p:blipFill>
        <p:spPr>
          <a:xfrm>
            <a:off x="20" y="10"/>
            <a:ext cx="8668492" cy="6857990"/>
          </a:xfrm>
          <a:prstGeom prst="rect">
            <a:avLst/>
          </a:prstGeom>
        </p:spPr>
      </p:pic>
      <p:sp>
        <p:nvSpPr>
          <p:cNvPr id="42" name="Rectangle 20">
            <a:extLst>
              <a:ext uri="{FF2B5EF4-FFF2-40B4-BE49-F238E27FC236}">
                <a16:creationId xmlns:a16="http://schemas.microsoft.com/office/drawing/2014/main" id="{7CCFC2C6-6238-4A2F-93DE-2ADF74AF6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11652" y="0"/>
            <a:ext cx="8480347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0C4C95-D793-4CB6-AEEB-EDA6EC483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1648" y="875801"/>
            <a:ext cx="4023360" cy="94445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/>
              <a:t>Balance: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931723-C39F-4D9D-BC19-3C2FB3CA3A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18704" y="2179228"/>
            <a:ext cx="4023360" cy="4526372"/>
          </a:xfrm>
        </p:spPr>
        <p:txBody>
          <a:bodyPr vert="horz" lIns="91440" tIns="45720" rIns="91440" bIns="45720" rtlCol="0">
            <a:noAutofit/>
          </a:bodyPr>
          <a:lstStyle/>
          <a:p>
            <a:pPr marL="631825" lvl="2" defTabSz="974725">
              <a:lnSpc>
                <a:spcPct val="100000"/>
              </a:lnSpc>
              <a:spcBef>
                <a:spcPts val="0"/>
              </a:spcBef>
            </a:pPr>
            <a:r>
              <a:rPr lang="en-US" sz="3200" dirty="0"/>
              <a:t>Financial </a:t>
            </a:r>
          </a:p>
          <a:p>
            <a:pPr marL="403225" lvl="2" indent="0" defTabSz="974725">
              <a:lnSpc>
                <a:spcPct val="100000"/>
              </a:lnSpc>
              <a:spcBef>
                <a:spcPts val="0"/>
              </a:spcBef>
              <a:buNone/>
            </a:pPr>
            <a:endParaRPr lang="en-US" sz="3200" dirty="0"/>
          </a:p>
          <a:p>
            <a:pPr marL="631825" lvl="2" defTabSz="974725">
              <a:lnSpc>
                <a:spcPct val="100000"/>
              </a:lnSpc>
              <a:spcBef>
                <a:spcPts val="0"/>
              </a:spcBef>
            </a:pPr>
            <a:r>
              <a:rPr lang="en-US" sz="3200" dirty="0"/>
              <a:t>Time Horizon</a:t>
            </a:r>
          </a:p>
          <a:p>
            <a:pPr marL="403225" lvl="2" indent="0" defTabSz="974725">
              <a:lnSpc>
                <a:spcPct val="100000"/>
              </a:lnSpc>
              <a:spcBef>
                <a:spcPts val="0"/>
              </a:spcBef>
              <a:buNone/>
            </a:pPr>
            <a:endParaRPr lang="en-US" sz="3200" dirty="0"/>
          </a:p>
          <a:p>
            <a:pPr marL="631825" lvl="2" defTabSz="974725">
              <a:lnSpc>
                <a:spcPct val="100000"/>
              </a:lnSpc>
              <a:spcBef>
                <a:spcPts val="0"/>
              </a:spcBef>
            </a:pPr>
            <a:r>
              <a:rPr lang="en-US" sz="3200" dirty="0"/>
              <a:t>Leadership</a:t>
            </a:r>
          </a:p>
        </p:txBody>
      </p:sp>
      <p:sp>
        <p:nvSpPr>
          <p:cNvPr id="43" name="Rectangle 22" hidden="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4" name="Rectangle 24" hidden="1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89192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0758430-F690-4198-83CD-CCDFF595B1B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0" t="18125" r="55894" b="28795"/>
          <a:stretch/>
        </p:blipFill>
        <p:spPr>
          <a:xfrm>
            <a:off x="3150704" y="535696"/>
            <a:ext cx="5890592" cy="5220077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A2D8A5DB-40A3-4A34-A9BA-2172B9FCE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4182" y="5600700"/>
            <a:ext cx="4803636" cy="1351722"/>
          </a:xfrm>
        </p:spPr>
        <p:txBody>
          <a:bodyPr>
            <a:normAutofit/>
          </a:bodyPr>
          <a:lstStyle/>
          <a:p>
            <a:pPr algn="ctr"/>
            <a:r>
              <a:rPr lang="en-US" sz="1400" b="1" u="sng" dirty="0">
                <a:solidFill>
                  <a:srgbClr val="000000"/>
                </a:solidFill>
              </a:rPr>
              <a:t>2015 A/E Ownership Transition Study</a:t>
            </a:r>
            <a:br>
              <a:rPr lang="en-US" sz="1600" dirty="0">
                <a:solidFill>
                  <a:srgbClr val="000000"/>
                </a:solidFill>
              </a:rPr>
            </a:br>
            <a:r>
              <a:rPr lang="en-US" sz="1600" dirty="0">
                <a:solidFill>
                  <a:srgbClr val="000000"/>
                </a:solidFill>
              </a:rPr>
              <a:t>Rusk O’Brien </a:t>
            </a:r>
            <a:r>
              <a:rPr lang="en-US" sz="1600" dirty="0" err="1">
                <a:solidFill>
                  <a:srgbClr val="000000"/>
                </a:solidFill>
              </a:rPr>
              <a:t>Gido</a:t>
            </a:r>
            <a:r>
              <a:rPr lang="en-US" sz="1600" dirty="0">
                <a:solidFill>
                  <a:srgbClr val="000000"/>
                </a:solidFill>
              </a:rPr>
              <a:t> + Partners, LLC and Practice Lab, Inc.</a:t>
            </a:r>
          </a:p>
        </p:txBody>
      </p:sp>
    </p:spTree>
    <p:extLst>
      <p:ext uri="{BB962C8B-B14F-4D97-AF65-F5344CB8AC3E}">
        <p14:creationId xmlns:p14="http://schemas.microsoft.com/office/powerpoint/2010/main" val="10492629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pencil&#10;&#10;Description automatically generated">
            <a:extLst>
              <a:ext uri="{FF2B5EF4-FFF2-40B4-BE49-F238E27FC236}">
                <a16:creationId xmlns:a16="http://schemas.microsoft.com/office/drawing/2014/main" id="{4836DAD9-2EB3-43DB-9245-8047A7B305B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65" t="14427" r="-1"/>
          <a:stretch/>
        </p:blipFill>
        <p:spPr>
          <a:xfrm>
            <a:off x="5797543" y="989462"/>
            <a:ext cx="6394152" cy="5868537"/>
          </a:xfrm>
          <a:prstGeom prst="rect">
            <a:avLst/>
          </a:prstGeom>
        </p:spPr>
      </p:pic>
      <p:pic>
        <p:nvPicPr>
          <p:cNvPr id="48" name="Picture 43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931723-C39F-4D9D-BC19-3C2FB3CA3A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21222"/>
            <a:ext cx="7387046" cy="5889228"/>
          </a:xfrm>
        </p:spPr>
        <p:txBody>
          <a:bodyPr wrap="square" lIns="0" tIns="0" rIns="0" bIns="0" anchor="ctr">
            <a:normAutofit fontScale="62500" lnSpcReduction="20000"/>
          </a:bodyPr>
          <a:lstStyle/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en-US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Financial Plan</a:t>
            </a:r>
          </a:p>
          <a:p>
            <a:pPr lvl="3">
              <a:lnSpc>
                <a:spcPct val="120000"/>
              </a:lnSpc>
              <a:spcBef>
                <a:spcPts val="0"/>
              </a:spcBef>
            </a:pPr>
            <a:r>
              <a:rPr lang="en-US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Financial Forecast</a:t>
            </a:r>
          </a:p>
          <a:p>
            <a:pPr lvl="3">
              <a:lnSpc>
                <a:spcPct val="120000"/>
              </a:lnSpc>
              <a:spcBef>
                <a:spcPts val="0"/>
              </a:spcBef>
            </a:pPr>
            <a:r>
              <a:rPr lang="en-US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Profit distribution plan</a:t>
            </a:r>
          </a:p>
          <a:p>
            <a:pPr lvl="3">
              <a:lnSpc>
                <a:spcPct val="120000"/>
              </a:lnSpc>
              <a:spcBef>
                <a:spcPts val="0"/>
              </a:spcBef>
            </a:pPr>
            <a:r>
              <a:rPr lang="en-US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Valuation and return on investment analysis</a:t>
            </a:r>
          </a:p>
          <a:p>
            <a:pPr lvl="3">
              <a:lnSpc>
                <a:spcPct val="120000"/>
              </a:lnSpc>
              <a:spcBef>
                <a:spcPts val="0"/>
              </a:spcBef>
            </a:pPr>
            <a:r>
              <a:rPr lang="en-US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Buyers purchase plan</a:t>
            </a:r>
          </a:p>
          <a:p>
            <a:pPr lvl="3">
              <a:lnSpc>
                <a:spcPct val="120000"/>
              </a:lnSpc>
              <a:spcBef>
                <a:spcPts val="0"/>
              </a:spcBef>
            </a:pPr>
            <a:r>
              <a:rPr lang="en-US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Sellers Cash Flow</a:t>
            </a:r>
          </a:p>
          <a:p>
            <a:pPr lvl="3">
              <a:lnSpc>
                <a:spcPct val="120000"/>
              </a:lnSpc>
              <a:spcBef>
                <a:spcPts val="0"/>
              </a:spcBef>
            </a:pPr>
            <a:r>
              <a:rPr lang="en-US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Owners compensation plan</a:t>
            </a:r>
          </a:p>
          <a:p>
            <a:pPr lvl="3">
              <a:lnSpc>
                <a:spcPct val="120000"/>
              </a:lnSpc>
              <a:spcBef>
                <a:spcPts val="0"/>
              </a:spcBef>
            </a:pPr>
            <a:r>
              <a:rPr lang="en-US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Forecast of company repurchase obligations</a:t>
            </a:r>
          </a:p>
          <a:p>
            <a:pPr lvl="2">
              <a:spcBef>
                <a:spcPts val="0"/>
              </a:spcBef>
            </a:pPr>
            <a:endParaRPr lang="en-US" sz="2600" dirty="0">
              <a:solidFill>
                <a:srgbClr val="0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en-US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Time Frame</a:t>
            </a:r>
          </a:p>
          <a:p>
            <a:pPr lvl="3">
              <a:lnSpc>
                <a:spcPct val="120000"/>
              </a:lnSpc>
              <a:spcBef>
                <a:spcPts val="0"/>
              </a:spcBef>
            </a:pPr>
            <a:r>
              <a:rPr lang="en-US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Minimum 5-year, more likely 10-year view of financial and leadership transition</a:t>
            </a:r>
          </a:p>
          <a:p>
            <a:pPr marL="1371600" lvl="3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2600" dirty="0">
              <a:solidFill>
                <a:srgbClr val="0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en-US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Leadership Plan</a:t>
            </a:r>
          </a:p>
          <a:p>
            <a:pPr lvl="3">
              <a:lnSpc>
                <a:spcPct val="120000"/>
              </a:lnSpc>
              <a:spcBef>
                <a:spcPts val="0"/>
              </a:spcBef>
            </a:pPr>
            <a:r>
              <a:rPr lang="en-US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Identification of future buyers/leaders</a:t>
            </a:r>
          </a:p>
          <a:p>
            <a:pPr lvl="3">
              <a:lnSpc>
                <a:spcPct val="120000"/>
              </a:lnSpc>
              <a:spcBef>
                <a:spcPts val="0"/>
              </a:spcBef>
            </a:pPr>
            <a:r>
              <a:rPr lang="en-US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Leadership development plan</a:t>
            </a:r>
          </a:p>
          <a:p>
            <a:pPr lvl="3">
              <a:lnSpc>
                <a:spcPct val="120000"/>
              </a:lnSpc>
              <a:spcBef>
                <a:spcPts val="0"/>
              </a:spcBef>
            </a:pPr>
            <a:r>
              <a:rPr lang="en-US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Relationship </a:t>
            </a:r>
            <a:r>
              <a:rPr lang="en-US" sz="26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ransition plan</a:t>
            </a:r>
          </a:p>
          <a:p>
            <a:pPr lvl="3">
              <a:lnSpc>
                <a:spcPct val="120000"/>
              </a:lnSpc>
              <a:spcBef>
                <a:spcPts val="0"/>
              </a:spcBef>
            </a:pPr>
            <a:r>
              <a:rPr lang="en-US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Financial/Business intelligence training</a:t>
            </a:r>
          </a:p>
          <a:p>
            <a:pPr lvl="2">
              <a:spcBef>
                <a:spcPts val="0"/>
              </a:spcBef>
            </a:pPr>
            <a:endParaRPr lang="en-US" sz="2600" dirty="0">
              <a:solidFill>
                <a:srgbClr val="0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>
              <a:spcBef>
                <a:spcPts val="0"/>
              </a:spcBef>
            </a:pPr>
            <a:endParaRPr lang="en-US" sz="2600" dirty="0">
              <a:solidFill>
                <a:srgbClr val="0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en-US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Purchase Documents including:</a:t>
            </a:r>
          </a:p>
          <a:p>
            <a:pPr lvl="3">
              <a:lnSpc>
                <a:spcPct val="120000"/>
              </a:lnSpc>
              <a:spcBef>
                <a:spcPts val="0"/>
              </a:spcBef>
            </a:pPr>
            <a:r>
              <a:rPr lang="en-US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Shareholder agreement or Operating agreement</a:t>
            </a:r>
          </a:p>
          <a:p>
            <a:pPr lvl="3">
              <a:lnSpc>
                <a:spcPct val="120000"/>
              </a:lnSpc>
              <a:spcBef>
                <a:spcPts val="0"/>
              </a:spcBef>
            </a:pPr>
            <a:r>
              <a:rPr lang="en-US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Promissory Notes</a:t>
            </a:r>
          </a:p>
          <a:p>
            <a:pPr lvl="3">
              <a:lnSpc>
                <a:spcPct val="120000"/>
              </a:lnSpc>
              <a:spcBef>
                <a:spcPts val="0"/>
              </a:spcBef>
            </a:pPr>
            <a:r>
              <a:rPr lang="en-US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Other legal docs necessary to transact</a:t>
            </a:r>
            <a:endParaRPr lang="en-US" dirty="0">
              <a:solidFill>
                <a:srgbClr val="0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9FEDD4B-2E13-4995-A167-B6EFD48751FA}"/>
              </a:ext>
            </a:extLst>
          </p:cNvPr>
          <p:cNvSpPr txBox="1">
            <a:spLocks/>
          </p:cNvSpPr>
          <p:nvPr/>
        </p:nvSpPr>
        <p:spPr>
          <a:xfrm>
            <a:off x="804997" y="68458"/>
            <a:ext cx="5535981" cy="1311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000000"/>
                </a:solidFill>
              </a:rPr>
              <a:t>Transition Plan : </a:t>
            </a:r>
          </a:p>
        </p:txBody>
      </p:sp>
    </p:spTree>
    <p:extLst>
      <p:ext uri="{BB962C8B-B14F-4D97-AF65-F5344CB8AC3E}">
        <p14:creationId xmlns:p14="http://schemas.microsoft.com/office/powerpoint/2010/main" val="27385928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9AFA9AB-9E33-44A9-BF98-9BE8B14291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044"/>
          <a:stretch/>
        </p:blipFill>
        <p:spPr>
          <a:xfrm>
            <a:off x="1187631" y="3990886"/>
            <a:ext cx="9816737" cy="2801355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225E4CF-7588-45B0-B121-FE9372964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7" y="68458"/>
            <a:ext cx="5535981" cy="131166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Financial Balance: 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FEE113F-1220-448B-93CB-1D6688D70640}"/>
              </a:ext>
            </a:extLst>
          </p:cNvPr>
          <p:cNvSpPr txBox="1">
            <a:spLocks/>
          </p:cNvSpPr>
          <p:nvPr/>
        </p:nvSpPr>
        <p:spPr>
          <a:xfrm>
            <a:off x="1102676" y="3438490"/>
            <a:ext cx="4803636" cy="1311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solidFill>
                  <a:srgbClr val="000000"/>
                </a:solidFill>
              </a:rPr>
              <a:t>Sellers Value of company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E035C7D-60C5-441D-B42D-1133C0265916}"/>
              </a:ext>
            </a:extLst>
          </p:cNvPr>
          <p:cNvSpPr txBox="1">
            <a:spLocks/>
          </p:cNvSpPr>
          <p:nvPr/>
        </p:nvSpPr>
        <p:spPr>
          <a:xfrm>
            <a:off x="6053522" y="3429000"/>
            <a:ext cx="4803636" cy="1311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solidFill>
                  <a:srgbClr val="000000"/>
                </a:solidFill>
              </a:rPr>
              <a:t>Buyers Return on Investment</a:t>
            </a:r>
          </a:p>
        </p:txBody>
      </p:sp>
    </p:spTree>
    <p:extLst>
      <p:ext uri="{BB962C8B-B14F-4D97-AF65-F5344CB8AC3E}">
        <p14:creationId xmlns:p14="http://schemas.microsoft.com/office/powerpoint/2010/main" val="6629883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EFB9D62A-C24E-4238-9F3A-5534F8899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7" y="74981"/>
            <a:ext cx="5535981" cy="131166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Financial Model: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2DCDF6-C673-4AA5-B67F-E2437B22684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79" r="45199" b="11642"/>
          <a:stretch/>
        </p:blipFill>
        <p:spPr>
          <a:xfrm>
            <a:off x="589128" y="1105469"/>
            <a:ext cx="7340222" cy="5381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7709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6E71E6-C81B-4978-AEAB-187534177A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26980"/>
            <a:ext cx="10515600" cy="5462280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lnSpc>
                <a:spcPct val="160000"/>
              </a:lnSpc>
              <a:buNone/>
            </a:pPr>
            <a:r>
              <a:rPr lang="en-US" b="1" dirty="0">
                <a:solidFill>
                  <a:srgbClr val="000000"/>
                </a:solidFill>
                <a:cs typeface="Times New Roman" panose="02020603050405020304" pitchFamily="18" charset="0"/>
              </a:rPr>
              <a:t>“So why do firms still struggle with a lack of internal demand for company stock? </a:t>
            </a:r>
          </a:p>
          <a:p>
            <a:pPr marL="0" indent="0" algn="just">
              <a:lnSpc>
                <a:spcPct val="160000"/>
              </a:lnSpc>
              <a:buNone/>
            </a:pPr>
            <a:endParaRPr lang="en-US" b="1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0" indent="0" algn="just">
              <a:lnSpc>
                <a:spcPct val="160000"/>
              </a:lnSpc>
              <a:buNone/>
            </a:pPr>
            <a:r>
              <a:rPr lang="en-US" b="1" dirty="0">
                <a:solidFill>
                  <a:srgbClr val="000000"/>
                </a:solidFill>
                <a:cs typeface="Times New Roman" panose="02020603050405020304" pitchFamily="18" charset="0"/>
              </a:rPr>
              <a:t>In some cases, this may be because </a:t>
            </a:r>
            <a:r>
              <a:rPr lang="en-US" b="1" u="sng" dirty="0">
                <a:solidFill>
                  <a:srgbClr val="000000"/>
                </a:solidFill>
                <a:cs typeface="Times New Roman" panose="02020603050405020304" pitchFamily="18" charset="0"/>
              </a:rPr>
              <a:t>the ROI is not strong enough</a:t>
            </a:r>
            <a:r>
              <a:rPr lang="en-US" b="1" dirty="0">
                <a:solidFill>
                  <a:srgbClr val="000000"/>
                </a:solidFill>
                <a:cs typeface="Times New Roman" panose="02020603050405020304" pitchFamily="18" charset="0"/>
              </a:rPr>
              <a:t>, either due to poor financial performance, overly aggressive stock pricing, or both. More frequently, however, it’s because </a:t>
            </a:r>
            <a:r>
              <a:rPr lang="en-US" b="1" u="sng" dirty="0">
                <a:solidFill>
                  <a:srgbClr val="000000"/>
                </a:solidFill>
                <a:cs typeface="Times New Roman" panose="02020603050405020304" pitchFamily="18" charset="0"/>
              </a:rPr>
              <a:t>the firm has failed to communicate how its stock has performed historically effectively</a:t>
            </a:r>
            <a:r>
              <a:rPr lang="en-US" b="1" dirty="0">
                <a:solidFill>
                  <a:srgbClr val="000000"/>
                </a:solidFill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lnSpc>
                <a:spcPct val="160000"/>
              </a:lnSpc>
              <a:buNone/>
            </a:pPr>
            <a:endParaRPr lang="en-US" b="1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0" indent="0" algn="just">
              <a:lnSpc>
                <a:spcPct val="160000"/>
              </a:lnSpc>
              <a:buNone/>
            </a:pPr>
            <a:r>
              <a:rPr lang="en-US" b="1" dirty="0">
                <a:solidFill>
                  <a:srgbClr val="000000"/>
                </a:solidFill>
                <a:cs typeface="Times New Roman" panose="02020603050405020304" pitchFamily="18" charset="0"/>
              </a:rPr>
              <a:t>If fairly priced, the stock in your A/E firm could very well be one of your best-performing assets. And it’s one of the very few investments that you have the power to influence.”</a:t>
            </a:r>
          </a:p>
          <a:p>
            <a:pPr marL="0" indent="0" algn="just">
              <a:lnSpc>
                <a:spcPct val="160000"/>
              </a:lnSpc>
              <a:buNone/>
            </a:pPr>
            <a:r>
              <a:rPr lang="en-US" sz="2300" dirty="0">
                <a:solidFill>
                  <a:srgbClr val="000000"/>
                </a:solidFill>
              </a:rPr>
              <a:t>Rusk O’Brien </a:t>
            </a:r>
            <a:r>
              <a:rPr lang="en-US" sz="2300" dirty="0" err="1">
                <a:solidFill>
                  <a:srgbClr val="000000"/>
                </a:solidFill>
              </a:rPr>
              <a:t>Gido</a:t>
            </a:r>
            <a:r>
              <a:rPr lang="en-US" sz="2300" dirty="0">
                <a:solidFill>
                  <a:srgbClr val="000000"/>
                </a:solidFill>
              </a:rPr>
              <a:t> + Partners, LLC Perspectives</a:t>
            </a:r>
            <a:endParaRPr lang="en-US" sz="2300" dirty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58951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9AFA9AB-9E33-44A9-BF98-9BE8B14291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044"/>
          <a:stretch/>
        </p:blipFill>
        <p:spPr>
          <a:xfrm>
            <a:off x="1187631" y="3990886"/>
            <a:ext cx="9816737" cy="2801355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225E4CF-7588-45B0-B121-FE9372964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7" y="84739"/>
            <a:ext cx="6263068" cy="131166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Time Horizon Balance: 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FEE113F-1220-448B-93CB-1D6688D70640}"/>
              </a:ext>
            </a:extLst>
          </p:cNvPr>
          <p:cNvSpPr txBox="1">
            <a:spLocks/>
          </p:cNvSpPr>
          <p:nvPr/>
        </p:nvSpPr>
        <p:spPr>
          <a:xfrm>
            <a:off x="1102676" y="3438490"/>
            <a:ext cx="4803636" cy="1311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solidFill>
                  <a:srgbClr val="000000"/>
                </a:solidFill>
              </a:rPr>
              <a:t>Retirement Time Horizon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E035C7D-60C5-441D-B42D-1133C0265916}"/>
              </a:ext>
            </a:extLst>
          </p:cNvPr>
          <p:cNvSpPr txBox="1">
            <a:spLocks/>
          </p:cNvSpPr>
          <p:nvPr/>
        </p:nvSpPr>
        <p:spPr>
          <a:xfrm>
            <a:off x="6053522" y="3429000"/>
            <a:ext cx="4803636" cy="1311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solidFill>
                  <a:srgbClr val="000000"/>
                </a:solidFill>
              </a:rPr>
              <a:t>Time to Properly Transition</a:t>
            </a:r>
          </a:p>
        </p:txBody>
      </p:sp>
    </p:spTree>
    <p:extLst>
      <p:ext uri="{BB962C8B-B14F-4D97-AF65-F5344CB8AC3E}">
        <p14:creationId xmlns:p14="http://schemas.microsoft.com/office/powerpoint/2010/main" val="36144922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itle &amp; Subtitle - Photo">
  <a:themeElements>
    <a:clrScheme name="">
      <a:dk1>
        <a:srgbClr val="414141"/>
      </a:dk1>
      <a:lt1>
        <a:srgbClr val="FFFFFF"/>
      </a:lt1>
      <a:dk2>
        <a:srgbClr val="000000"/>
      </a:dk2>
      <a:lt2>
        <a:srgbClr val="808080"/>
      </a:lt2>
      <a:accent1>
        <a:srgbClr val="6C7472"/>
      </a:accent1>
      <a:accent2>
        <a:srgbClr val="333399"/>
      </a:accent2>
      <a:accent3>
        <a:srgbClr val="FFFFFF"/>
      </a:accent3>
      <a:accent4>
        <a:srgbClr val="363636"/>
      </a:accent4>
      <a:accent5>
        <a:srgbClr val="BABCBC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 - Photo">
      <a:majorFont>
        <a:latin typeface="Gill Sans Light"/>
        <a:ea typeface="ヒラギノ角ゴ ProN W3"/>
        <a:cs typeface="ヒラギノ角ゴ ProN W3"/>
      </a:majorFont>
      <a:minorFont>
        <a:latin typeface="Gill Sans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800" b="0" i="0" u="none" strike="noStrike" cap="none" normalizeH="0" baseline="0" smtClean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0"/>
            <a:cs typeface="ヒラギノ角ゴ ProN W3" charset="0"/>
            <a:sym typeface="Gill Sans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800" b="0" i="0" u="none" strike="noStrike" cap="none" normalizeH="0" baseline="0" smtClean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0"/>
            <a:cs typeface="ヒラギノ角ゴ ProN W3" charset="0"/>
            <a:sym typeface="Gill Sans Light" charset="0"/>
          </a:defRPr>
        </a:defPPr>
      </a:lstStyle>
    </a:lnDef>
  </a:objectDefaults>
  <a:extraClrSchemeLst>
    <a:extraClrScheme>
      <a:clrScheme name="Title &amp; Subtitle -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4188</TotalTime>
  <Words>368</Words>
  <Application>Microsoft Office PowerPoint</Application>
  <PresentationFormat>Widescreen</PresentationFormat>
  <Paragraphs>85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Century Gothic</vt:lpstr>
      <vt:lpstr>Gill Sans Light</vt:lpstr>
      <vt:lpstr>Office Theme</vt:lpstr>
      <vt:lpstr>Title &amp; Subtitle - Photo</vt:lpstr>
      <vt:lpstr>Are you ready for an Internal Ownership Transition?</vt:lpstr>
      <vt:lpstr>PowerPoint Presentation</vt:lpstr>
      <vt:lpstr>Balance: </vt:lpstr>
      <vt:lpstr>2015 A/E Ownership Transition Study Rusk O’Brien Gido + Partners, LLC and Practice Lab, Inc.</vt:lpstr>
      <vt:lpstr>PowerPoint Presentation</vt:lpstr>
      <vt:lpstr>Financial Balance: </vt:lpstr>
      <vt:lpstr>Financial Model: </vt:lpstr>
      <vt:lpstr>PowerPoint Presentation</vt:lpstr>
      <vt:lpstr>Time Horizon Balance: </vt:lpstr>
      <vt:lpstr>Time Horizon: </vt:lpstr>
      <vt:lpstr>Leadership Balance: </vt:lpstr>
      <vt:lpstr>2015 A/E Ownership Transition Study Rusk O’Brien Gido + Partners, LLC and Practice Lab, Inc.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Financial Rhythm   Driving Your Firm Forward or Stuck in Neutral? </dc:title>
  <dc:creator>Briana Dudley</dc:creator>
  <cp:lastModifiedBy>Ty Kicklighter</cp:lastModifiedBy>
  <cp:revision>33</cp:revision>
  <cp:lastPrinted>2021-07-22T16:34:32Z</cp:lastPrinted>
  <dcterms:created xsi:type="dcterms:W3CDTF">2020-08-25T23:03:22Z</dcterms:created>
  <dcterms:modified xsi:type="dcterms:W3CDTF">2021-07-22T16:36:11Z</dcterms:modified>
</cp:coreProperties>
</file>